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257" r:id="rId7"/>
    <p:sldId id="258" r:id="rId8"/>
    <p:sldId id="259" r:id="rId9"/>
    <p:sldId id="261" r:id="rId10"/>
    <p:sldId id="267" r:id="rId11"/>
    <p:sldId id="268" r:id="rId12"/>
    <p:sldId id="262" r:id="rId13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1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724" autoAdjust="0"/>
  </p:normalViewPr>
  <p:slideViewPr>
    <p:cSldViewPr snapToGrid="0">
      <p:cViewPr varScale="1">
        <p:scale>
          <a:sx n="97" d="100"/>
          <a:sy n="97" d="100"/>
        </p:scale>
        <p:origin x="402" y="90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8FCD50D-240B-4202-BA15-943630330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986A40-88CC-4CF8-A82C-0522A8417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2BBEFD-3DCD-447F-A4C3-D88D3CCB0028}" type="datetime1">
              <a:rPr lang="fi-FI" smtClean="0"/>
              <a:t>27.7.2022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021F718-5D0C-484C-9E94-4002D1F60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546DE25-1D25-4297-ACEE-43B0A6165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706342-55CD-4F55-9921-27DD6E1BAC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951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A72FE-5D14-4C57-8BBD-EE3E8A5DE779}" type="datetime1">
              <a:rPr lang="fi-FI" smtClean="0"/>
              <a:pPr/>
              <a:t>27.7.2022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C86772-94DE-41DD-845F-738AE05EE90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8425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32B57-459F-4669-8A88-96A6A1E1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673" y="2891118"/>
            <a:ext cx="9278471" cy="1680882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0673" y="555450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05771F-1992-4F6E-B1B0-2CF4A13F5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905" y="1870039"/>
            <a:ext cx="4805448" cy="12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eät kuvat rinnakkain ja ots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648CD00-92C1-4579-97BC-43DF76AB8D1C}"/>
              </a:ext>
            </a:extLst>
          </p:cNvPr>
          <p:cNvSpPr/>
          <p:nvPr userDrawn="1"/>
        </p:nvSpPr>
        <p:spPr>
          <a:xfrm>
            <a:off x="944170" y="1230086"/>
            <a:ext cx="3323030" cy="4659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9244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95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FED128E7-9DCC-4D8C-A1F0-805F48885C44}"/>
              </a:ext>
            </a:extLst>
          </p:cNvPr>
          <p:cNvSpPr/>
          <p:nvPr userDrawn="1"/>
        </p:nvSpPr>
        <p:spPr>
          <a:xfrm>
            <a:off x="4541245" y="1230086"/>
            <a:ext cx="3323030" cy="46590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uvan paikkamerkki 9">
            <a:extLst>
              <a:ext uri="{FF2B5EF4-FFF2-40B4-BE49-F238E27FC236}">
                <a16:creationId xmlns:a16="http://schemas.microsoft.com/office/drawing/2014/main" id="{0517CCC2-534F-40B2-A9E3-534866D22D0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106319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1" name="Tekstin paikkamerkki 17">
            <a:extLst>
              <a:ext uri="{FF2B5EF4-FFF2-40B4-BE49-F238E27FC236}">
                <a16:creationId xmlns:a16="http://schemas.microsoft.com/office/drawing/2014/main" id="{4F57BBA2-983F-42CB-B1DF-6EE94937D0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16275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7EC2430-C83B-491D-87E6-65BC826886C9}"/>
              </a:ext>
            </a:extLst>
          </p:cNvPr>
          <p:cNvSpPr/>
          <p:nvPr userDrawn="1"/>
        </p:nvSpPr>
        <p:spPr>
          <a:xfrm>
            <a:off x="8063427" y="1230086"/>
            <a:ext cx="3323030" cy="46590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Kuvan paikkamerkki 9">
            <a:extLst>
              <a:ext uri="{FF2B5EF4-FFF2-40B4-BE49-F238E27FC236}">
                <a16:creationId xmlns:a16="http://schemas.microsoft.com/office/drawing/2014/main" id="{010E2479-25F9-4C84-B314-72046AE85DA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628501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4" name="Tekstin paikkamerkki 17">
            <a:extLst>
              <a:ext uri="{FF2B5EF4-FFF2-40B4-BE49-F238E27FC236}">
                <a16:creationId xmlns:a16="http://schemas.microsoft.com/office/drawing/2014/main" id="{973C193D-6936-44B1-9E24-1E3F34A433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38457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0564389F-A6BB-46DE-8DE4-5C7923BB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34870" y="6355975"/>
            <a:ext cx="1437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FF680F3-E347-4F21-80B2-01FBA18E5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877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yöreät kuvat rinnakkain ja ots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648CD00-92C1-4579-97BC-43DF76AB8D1C}"/>
              </a:ext>
            </a:extLst>
          </p:cNvPr>
          <p:cNvSpPr/>
          <p:nvPr userDrawn="1"/>
        </p:nvSpPr>
        <p:spPr>
          <a:xfrm>
            <a:off x="944170" y="1230086"/>
            <a:ext cx="3323030" cy="4659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09244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995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otsikko napsauttamalla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FED128E7-9DCC-4D8C-A1F0-805F48885C44}"/>
              </a:ext>
            </a:extLst>
          </p:cNvPr>
          <p:cNvSpPr/>
          <p:nvPr userDrawn="1"/>
        </p:nvSpPr>
        <p:spPr>
          <a:xfrm>
            <a:off x="4541245" y="1230086"/>
            <a:ext cx="3323030" cy="46590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Kuvan paikkamerkki 9">
            <a:extLst>
              <a:ext uri="{FF2B5EF4-FFF2-40B4-BE49-F238E27FC236}">
                <a16:creationId xmlns:a16="http://schemas.microsoft.com/office/drawing/2014/main" id="{0517CCC2-534F-40B2-A9E3-534866D22D0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106319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1" name="Tekstin paikkamerkki 17">
            <a:extLst>
              <a:ext uri="{FF2B5EF4-FFF2-40B4-BE49-F238E27FC236}">
                <a16:creationId xmlns:a16="http://schemas.microsoft.com/office/drawing/2014/main" id="{4F57BBA2-983F-42CB-B1DF-6EE94937D0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16275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07EC2430-C83B-491D-87E6-65BC826886C9}"/>
              </a:ext>
            </a:extLst>
          </p:cNvPr>
          <p:cNvSpPr/>
          <p:nvPr userDrawn="1"/>
        </p:nvSpPr>
        <p:spPr>
          <a:xfrm>
            <a:off x="8063427" y="1230086"/>
            <a:ext cx="3323030" cy="46590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Kuvan paikkamerkki 9">
            <a:extLst>
              <a:ext uri="{FF2B5EF4-FFF2-40B4-BE49-F238E27FC236}">
                <a16:creationId xmlns:a16="http://schemas.microsoft.com/office/drawing/2014/main" id="{010E2479-25F9-4C84-B314-72046AE85DA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628501" y="1472864"/>
            <a:ext cx="2158257" cy="2173255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34" name="Tekstin paikkamerkki 17">
            <a:extLst>
              <a:ext uri="{FF2B5EF4-FFF2-40B4-BE49-F238E27FC236}">
                <a16:creationId xmlns:a16="http://schemas.microsoft.com/office/drawing/2014/main" id="{973C193D-6936-44B1-9E24-1E3F34A433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38457" y="3953514"/>
            <a:ext cx="2808513" cy="178325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600" b="1" i="0" cap="none" spc="1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A5A6E720-0305-4C40-B01A-9137C99E4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5357" y="6355975"/>
            <a:ext cx="151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3A12F332-C500-4B2C-9B1B-B6576FEDF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771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F271A0C-E4A7-4139-AC01-BA5F1400F3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350410"/>
            <a:ext cx="7502632" cy="463365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91832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0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0" name="Vuokaaviosymboli: Liitin 8">
            <a:extLst>
              <a:ext uri="{FF2B5EF4-FFF2-40B4-BE49-F238E27FC236}">
                <a16:creationId xmlns:a16="http://schemas.microsoft.com/office/drawing/2014/main" id="{1742BDE5-EE44-44B0-80B2-AB69534F29CD}"/>
              </a:ext>
            </a:extLst>
          </p:cNvPr>
          <p:cNvSpPr/>
          <p:nvPr userDrawn="1"/>
        </p:nvSpPr>
        <p:spPr>
          <a:xfrm>
            <a:off x="7967435" y="1444495"/>
            <a:ext cx="3720346" cy="4063096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0AF18F35-EA0C-44EC-87C1-F91EF41ACF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6544" y="2406285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AA64C7A-2AB8-46E1-BD83-10E29C6CD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6148" y="6355975"/>
            <a:ext cx="1646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0E5B6D20-FAAC-443D-A92B-5C890A24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09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ä ja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F271A0C-E4A7-4139-AC01-BA5F1400F38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350410"/>
            <a:ext cx="7502632" cy="463365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91832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40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20" name="Vuokaaviosymboli: Liitin 8">
            <a:extLst>
              <a:ext uri="{FF2B5EF4-FFF2-40B4-BE49-F238E27FC236}">
                <a16:creationId xmlns:a16="http://schemas.microsoft.com/office/drawing/2014/main" id="{1742BDE5-EE44-44B0-80B2-AB69534F29CD}"/>
              </a:ext>
            </a:extLst>
          </p:cNvPr>
          <p:cNvSpPr/>
          <p:nvPr userDrawn="1"/>
        </p:nvSpPr>
        <p:spPr>
          <a:xfrm>
            <a:off x="7967435" y="1444495"/>
            <a:ext cx="3720346" cy="4063096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0AF18F35-EA0C-44EC-87C1-F91EF41ACF1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26544" y="2406285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521D739-B5DE-440A-9FD1-9BA9A339A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6026" y="6355975"/>
            <a:ext cx="162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463F8ED-A514-4825-9529-7D24EE75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1209EFD-45BB-40CA-9044-4F0861114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3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eksti ja puheku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5756F99A-8BD5-436A-99F5-70E6520D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851AA4-3343-43B2-9840-C407AEEC7A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D5F29FEA-9D9E-47F6-8474-63A5177BD9E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6410" y="1600200"/>
            <a:ext cx="5109733" cy="398417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3800" b="1" i="0" cap="none" spc="10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nostoteksti napsauttamalla</a:t>
            </a:r>
          </a:p>
        </p:txBody>
      </p:sp>
      <p:sp>
        <p:nvSpPr>
          <p:cNvPr id="15" name="Vuokaaviosymboli: Liitin 8">
            <a:extLst>
              <a:ext uri="{FF2B5EF4-FFF2-40B4-BE49-F238E27FC236}">
                <a16:creationId xmlns:a16="http://schemas.microsoft.com/office/drawing/2014/main" id="{61C2C490-AA8B-459A-8C65-2C15E5A475BD}"/>
              </a:ext>
            </a:extLst>
          </p:cNvPr>
          <p:cNvSpPr/>
          <p:nvPr userDrawn="1"/>
        </p:nvSpPr>
        <p:spPr>
          <a:xfrm rot="265236">
            <a:off x="7810840" y="400378"/>
            <a:ext cx="2996385" cy="3333832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EA7C5423-2033-4322-89BE-FE3E291677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209213" y="1195294"/>
            <a:ext cx="2346035" cy="2572352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7" name="Vuokaaviosymboli: Liitin 8">
            <a:extLst>
              <a:ext uri="{FF2B5EF4-FFF2-40B4-BE49-F238E27FC236}">
                <a16:creationId xmlns:a16="http://schemas.microsoft.com/office/drawing/2014/main" id="{67181D87-DAB7-4317-8635-9C67848914F5}"/>
              </a:ext>
            </a:extLst>
          </p:cNvPr>
          <p:cNvSpPr/>
          <p:nvPr userDrawn="1"/>
        </p:nvSpPr>
        <p:spPr>
          <a:xfrm rot="3363235">
            <a:off x="9061815" y="3424413"/>
            <a:ext cx="2383121" cy="2651503"/>
          </a:xfrm>
          <a:custGeom>
            <a:avLst/>
            <a:gdLst>
              <a:gd name="connsiteX0" fmla="*/ 0 w 4201886"/>
              <a:gd name="connsiteY0" fmla="*/ 2100943 h 4201886"/>
              <a:gd name="connsiteX1" fmla="*/ 2100943 w 4201886"/>
              <a:gd name="connsiteY1" fmla="*/ 0 h 4201886"/>
              <a:gd name="connsiteX2" fmla="*/ 4201886 w 4201886"/>
              <a:gd name="connsiteY2" fmla="*/ 2100943 h 4201886"/>
              <a:gd name="connsiteX3" fmla="*/ 2100943 w 4201886"/>
              <a:gd name="connsiteY3" fmla="*/ 4201886 h 4201886"/>
              <a:gd name="connsiteX4" fmla="*/ 0 w 4201886"/>
              <a:gd name="connsiteY4" fmla="*/ 2100943 h 4201886"/>
              <a:gd name="connsiteX0" fmla="*/ 109666 w 4311552"/>
              <a:gd name="connsiteY0" fmla="*/ 2100943 h 4237741"/>
              <a:gd name="connsiteX1" fmla="*/ 2210609 w 4311552"/>
              <a:gd name="connsiteY1" fmla="*/ 0 h 4237741"/>
              <a:gd name="connsiteX2" fmla="*/ 4311552 w 4311552"/>
              <a:gd name="connsiteY2" fmla="*/ 2100943 h 4237741"/>
              <a:gd name="connsiteX3" fmla="*/ 2210609 w 4311552"/>
              <a:gd name="connsiteY3" fmla="*/ 4201886 h 4237741"/>
              <a:gd name="connsiteX4" fmla="*/ 497218 w 4311552"/>
              <a:gd name="connsiteY4" fmla="*/ 3331028 h 4237741"/>
              <a:gd name="connsiteX5" fmla="*/ 109666 w 4311552"/>
              <a:gd name="connsiteY5" fmla="*/ 2100943 h 4237741"/>
              <a:gd name="connsiteX0" fmla="*/ 104101 w 4338644"/>
              <a:gd name="connsiteY0" fmla="*/ 1883937 h 4238450"/>
              <a:gd name="connsiteX1" fmla="*/ 2237701 w 4338644"/>
              <a:gd name="connsiteY1" fmla="*/ 709 h 4238450"/>
              <a:gd name="connsiteX2" fmla="*/ 4338644 w 4338644"/>
              <a:gd name="connsiteY2" fmla="*/ 2101652 h 4238450"/>
              <a:gd name="connsiteX3" fmla="*/ 2237701 w 4338644"/>
              <a:gd name="connsiteY3" fmla="*/ 4202595 h 4238450"/>
              <a:gd name="connsiteX4" fmla="*/ 524310 w 4338644"/>
              <a:gd name="connsiteY4" fmla="*/ 3331737 h 4238450"/>
              <a:gd name="connsiteX5" fmla="*/ 104101 w 4338644"/>
              <a:gd name="connsiteY5" fmla="*/ 1883937 h 4238450"/>
              <a:gd name="connsiteX0" fmla="*/ 9621 w 4244164"/>
              <a:gd name="connsiteY0" fmla="*/ 1884135 h 4238648"/>
              <a:gd name="connsiteX1" fmla="*/ 2143221 w 4244164"/>
              <a:gd name="connsiteY1" fmla="*/ 907 h 4238648"/>
              <a:gd name="connsiteX2" fmla="*/ 4244164 w 4244164"/>
              <a:gd name="connsiteY2" fmla="*/ 2101850 h 4238648"/>
              <a:gd name="connsiteX3" fmla="*/ 2143221 w 4244164"/>
              <a:gd name="connsiteY3" fmla="*/ 4202793 h 4238648"/>
              <a:gd name="connsiteX4" fmla="*/ 429830 w 4244164"/>
              <a:gd name="connsiteY4" fmla="*/ 3331935 h 4238648"/>
              <a:gd name="connsiteX5" fmla="*/ 9621 w 4244164"/>
              <a:gd name="connsiteY5" fmla="*/ 1884135 h 4238648"/>
              <a:gd name="connsiteX0" fmla="*/ 153947 w 4388490"/>
              <a:gd name="connsiteY0" fmla="*/ 1884112 h 5085661"/>
              <a:gd name="connsiteX1" fmla="*/ 2287547 w 4388490"/>
              <a:gd name="connsiteY1" fmla="*/ 884 h 5085661"/>
              <a:gd name="connsiteX2" fmla="*/ 4388490 w 4388490"/>
              <a:gd name="connsiteY2" fmla="*/ 2101827 h 5085661"/>
              <a:gd name="connsiteX3" fmla="*/ 2287547 w 4388490"/>
              <a:gd name="connsiteY3" fmla="*/ 4202770 h 5085661"/>
              <a:gd name="connsiteX4" fmla="*/ 399985 w 4388490"/>
              <a:gd name="connsiteY4" fmla="*/ 4986541 h 5085661"/>
              <a:gd name="connsiteX5" fmla="*/ 153947 w 4388490"/>
              <a:gd name="connsiteY5" fmla="*/ 1884112 h 508566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4112 h 4986541"/>
              <a:gd name="connsiteX1" fmla="*/ 2287547 w 4388490"/>
              <a:gd name="connsiteY1" fmla="*/ 884 h 4986541"/>
              <a:gd name="connsiteX2" fmla="*/ 4388490 w 4388490"/>
              <a:gd name="connsiteY2" fmla="*/ 2101827 h 4986541"/>
              <a:gd name="connsiteX3" fmla="*/ 2287547 w 4388490"/>
              <a:gd name="connsiteY3" fmla="*/ 4202770 h 4986541"/>
              <a:gd name="connsiteX4" fmla="*/ 399985 w 4388490"/>
              <a:gd name="connsiteY4" fmla="*/ 4986541 h 4986541"/>
              <a:gd name="connsiteX5" fmla="*/ 153947 w 4388490"/>
              <a:gd name="connsiteY5" fmla="*/ 1884112 h 4986541"/>
              <a:gd name="connsiteX0" fmla="*/ 153947 w 4388490"/>
              <a:gd name="connsiteY0" fmla="*/ 1883270 h 4985699"/>
              <a:gd name="connsiteX1" fmla="*/ 2287547 w 4388490"/>
              <a:gd name="connsiteY1" fmla="*/ 42 h 4985699"/>
              <a:gd name="connsiteX2" fmla="*/ 4388490 w 4388490"/>
              <a:gd name="connsiteY2" fmla="*/ 2100985 h 4985699"/>
              <a:gd name="connsiteX3" fmla="*/ 2287547 w 4388490"/>
              <a:gd name="connsiteY3" fmla="*/ 4201928 h 4985699"/>
              <a:gd name="connsiteX4" fmla="*/ 399985 w 4388490"/>
              <a:gd name="connsiteY4" fmla="*/ 4985699 h 4985699"/>
              <a:gd name="connsiteX5" fmla="*/ 153947 w 4388490"/>
              <a:gd name="connsiteY5" fmla="*/ 1883270 h 4985699"/>
              <a:gd name="connsiteX0" fmla="*/ 144278 w 4378821"/>
              <a:gd name="connsiteY0" fmla="*/ 1883270 h 4985699"/>
              <a:gd name="connsiteX1" fmla="*/ 2277878 w 4378821"/>
              <a:gd name="connsiteY1" fmla="*/ 42 h 4985699"/>
              <a:gd name="connsiteX2" fmla="*/ 4378821 w 4378821"/>
              <a:gd name="connsiteY2" fmla="*/ 2100985 h 4985699"/>
              <a:gd name="connsiteX3" fmla="*/ 2277878 w 4378821"/>
              <a:gd name="connsiteY3" fmla="*/ 4201928 h 4985699"/>
              <a:gd name="connsiteX4" fmla="*/ 390316 w 4378821"/>
              <a:gd name="connsiteY4" fmla="*/ 4985699 h 4985699"/>
              <a:gd name="connsiteX5" fmla="*/ 144278 w 4378821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134609 w 4369152"/>
              <a:gd name="connsiteY0" fmla="*/ 1883270 h 4985699"/>
              <a:gd name="connsiteX1" fmla="*/ 2268209 w 4369152"/>
              <a:gd name="connsiteY1" fmla="*/ 42 h 4985699"/>
              <a:gd name="connsiteX2" fmla="*/ 4369152 w 4369152"/>
              <a:gd name="connsiteY2" fmla="*/ 2100985 h 4985699"/>
              <a:gd name="connsiteX3" fmla="*/ 2268209 w 4369152"/>
              <a:gd name="connsiteY3" fmla="*/ 4201928 h 4985699"/>
              <a:gd name="connsiteX4" fmla="*/ 380647 w 4369152"/>
              <a:gd name="connsiteY4" fmla="*/ 4985699 h 4985699"/>
              <a:gd name="connsiteX5" fmla="*/ 134609 w 4369152"/>
              <a:gd name="connsiteY5" fmla="*/ 1883270 h 4985699"/>
              <a:gd name="connsiteX0" fmla="*/ 85642 w 4320185"/>
              <a:gd name="connsiteY0" fmla="*/ 1883270 h 4996585"/>
              <a:gd name="connsiteX1" fmla="*/ 2219242 w 4320185"/>
              <a:gd name="connsiteY1" fmla="*/ 42 h 4996585"/>
              <a:gd name="connsiteX2" fmla="*/ 4320185 w 4320185"/>
              <a:gd name="connsiteY2" fmla="*/ 2100985 h 4996585"/>
              <a:gd name="connsiteX3" fmla="*/ 2219242 w 4320185"/>
              <a:gd name="connsiteY3" fmla="*/ 4201928 h 4996585"/>
              <a:gd name="connsiteX4" fmla="*/ 592938 w 4320185"/>
              <a:gd name="connsiteY4" fmla="*/ 4996585 h 4996585"/>
              <a:gd name="connsiteX5" fmla="*/ 85642 w 4320185"/>
              <a:gd name="connsiteY5" fmla="*/ 1883270 h 4996585"/>
              <a:gd name="connsiteX0" fmla="*/ 92974 w 4273089"/>
              <a:gd name="connsiteY0" fmla="*/ 1500494 h 5005695"/>
              <a:gd name="connsiteX1" fmla="*/ 2172146 w 4273089"/>
              <a:gd name="connsiteY1" fmla="*/ 9152 h 5005695"/>
              <a:gd name="connsiteX2" fmla="*/ 4273089 w 4273089"/>
              <a:gd name="connsiteY2" fmla="*/ 2110095 h 5005695"/>
              <a:gd name="connsiteX3" fmla="*/ 2172146 w 4273089"/>
              <a:gd name="connsiteY3" fmla="*/ 4211038 h 5005695"/>
              <a:gd name="connsiteX4" fmla="*/ 545842 w 4273089"/>
              <a:gd name="connsiteY4" fmla="*/ 5005695 h 5005695"/>
              <a:gd name="connsiteX5" fmla="*/ 92974 w 4273089"/>
              <a:gd name="connsiteY5" fmla="*/ 1500494 h 5005695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500589 h 5060219"/>
              <a:gd name="connsiteX1" fmla="*/ 2211372 w 4312315"/>
              <a:gd name="connsiteY1" fmla="*/ 9247 h 5060219"/>
              <a:gd name="connsiteX2" fmla="*/ 4312315 w 4312315"/>
              <a:gd name="connsiteY2" fmla="*/ 2110190 h 5060219"/>
              <a:gd name="connsiteX3" fmla="*/ 2211372 w 4312315"/>
              <a:gd name="connsiteY3" fmla="*/ 4211133 h 5060219"/>
              <a:gd name="connsiteX4" fmla="*/ 432668 w 4312315"/>
              <a:gd name="connsiteY4" fmla="*/ 5060219 h 5060219"/>
              <a:gd name="connsiteX5" fmla="*/ 132200 w 4312315"/>
              <a:gd name="connsiteY5" fmla="*/ 1500589 h 5060219"/>
              <a:gd name="connsiteX0" fmla="*/ 132200 w 4312315"/>
              <a:gd name="connsiteY0" fmla="*/ 1491576 h 5051206"/>
              <a:gd name="connsiteX1" fmla="*/ 2211372 w 4312315"/>
              <a:gd name="connsiteY1" fmla="*/ 234 h 5051206"/>
              <a:gd name="connsiteX2" fmla="*/ 4312315 w 4312315"/>
              <a:gd name="connsiteY2" fmla="*/ 2101177 h 5051206"/>
              <a:gd name="connsiteX3" fmla="*/ 2211372 w 4312315"/>
              <a:gd name="connsiteY3" fmla="*/ 4202120 h 5051206"/>
              <a:gd name="connsiteX4" fmla="*/ 432668 w 4312315"/>
              <a:gd name="connsiteY4" fmla="*/ 5051206 h 5051206"/>
              <a:gd name="connsiteX5" fmla="*/ 132200 w 4312315"/>
              <a:gd name="connsiteY5" fmla="*/ 1491576 h 5051206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3211 h 5052841"/>
              <a:gd name="connsiteX1" fmla="*/ 2211372 w 4312315"/>
              <a:gd name="connsiteY1" fmla="*/ 1869 h 5052841"/>
              <a:gd name="connsiteX2" fmla="*/ 4312315 w 4312315"/>
              <a:gd name="connsiteY2" fmla="*/ 2102812 h 5052841"/>
              <a:gd name="connsiteX3" fmla="*/ 2211372 w 4312315"/>
              <a:gd name="connsiteY3" fmla="*/ 4203755 h 5052841"/>
              <a:gd name="connsiteX4" fmla="*/ 432668 w 4312315"/>
              <a:gd name="connsiteY4" fmla="*/ 5052841 h 5052841"/>
              <a:gd name="connsiteX5" fmla="*/ 132200 w 4312315"/>
              <a:gd name="connsiteY5" fmla="*/ 1493211 h 5052841"/>
              <a:gd name="connsiteX0" fmla="*/ 132200 w 4312315"/>
              <a:gd name="connsiteY0" fmla="*/ 1491384 h 5051014"/>
              <a:gd name="connsiteX1" fmla="*/ 2211372 w 4312315"/>
              <a:gd name="connsiteY1" fmla="*/ 42 h 5051014"/>
              <a:gd name="connsiteX2" fmla="*/ 4312315 w 4312315"/>
              <a:gd name="connsiteY2" fmla="*/ 2100985 h 5051014"/>
              <a:gd name="connsiteX3" fmla="*/ 2211372 w 4312315"/>
              <a:gd name="connsiteY3" fmla="*/ 4201928 h 5051014"/>
              <a:gd name="connsiteX4" fmla="*/ 432668 w 4312315"/>
              <a:gd name="connsiteY4" fmla="*/ 5051014 h 5051014"/>
              <a:gd name="connsiteX5" fmla="*/ 132200 w 4312315"/>
              <a:gd name="connsiteY5" fmla="*/ 1491384 h 5051014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32200 w 4312315"/>
              <a:gd name="connsiteY0" fmla="*/ 1492519 h 5052149"/>
              <a:gd name="connsiteX1" fmla="*/ 2211372 w 4312315"/>
              <a:gd name="connsiteY1" fmla="*/ 1177 h 5052149"/>
              <a:gd name="connsiteX2" fmla="*/ 4312315 w 4312315"/>
              <a:gd name="connsiteY2" fmla="*/ 2102120 h 5052149"/>
              <a:gd name="connsiteX3" fmla="*/ 2211372 w 4312315"/>
              <a:gd name="connsiteY3" fmla="*/ 4203063 h 5052149"/>
              <a:gd name="connsiteX4" fmla="*/ 432668 w 4312315"/>
              <a:gd name="connsiteY4" fmla="*/ 5052149 h 5052149"/>
              <a:gd name="connsiteX5" fmla="*/ 132200 w 4312315"/>
              <a:gd name="connsiteY5" fmla="*/ 1492519 h 5052149"/>
              <a:gd name="connsiteX0" fmla="*/ 119542 w 4299657"/>
              <a:gd name="connsiteY0" fmla="*/ 1492519 h 5052149"/>
              <a:gd name="connsiteX1" fmla="*/ 2198714 w 4299657"/>
              <a:gd name="connsiteY1" fmla="*/ 1177 h 5052149"/>
              <a:gd name="connsiteX2" fmla="*/ 4299657 w 4299657"/>
              <a:gd name="connsiteY2" fmla="*/ 2102120 h 5052149"/>
              <a:gd name="connsiteX3" fmla="*/ 2198714 w 4299657"/>
              <a:gd name="connsiteY3" fmla="*/ 4203063 h 5052149"/>
              <a:gd name="connsiteX4" fmla="*/ 463553 w 4299657"/>
              <a:gd name="connsiteY4" fmla="*/ 5052149 h 5052149"/>
              <a:gd name="connsiteX5" fmla="*/ 119542 w 4299657"/>
              <a:gd name="connsiteY5" fmla="*/ 1492519 h 5052149"/>
              <a:gd name="connsiteX0" fmla="*/ 148827 w 4328942"/>
              <a:gd name="connsiteY0" fmla="*/ 1492519 h 5059542"/>
              <a:gd name="connsiteX1" fmla="*/ 2227999 w 4328942"/>
              <a:gd name="connsiteY1" fmla="*/ 1177 h 5059542"/>
              <a:gd name="connsiteX2" fmla="*/ 4328942 w 4328942"/>
              <a:gd name="connsiteY2" fmla="*/ 2102120 h 5059542"/>
              <a:gd name="connsiteX3" fmla="*/ 2227999 w 4328942"/>
              <a:gd name="connsiteY3" fmla="*/ 4203063 h 5059542"/>
              <a:gd name="connsiteX4" fmla="*/ 492838 w 4328942"/>
              <a:gd name="connsiteY4" fmla="*/ 5052149 h 5059542"/>
              <a:gd name="connsiteX5" fmla="*/ 148827 w 4328942"/>
              <a:gd name="connsiteY5" fmla="*/ 1492519 h 505954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27696 w 4307811"/>
              <a:gd name="connsiteY0" fmla="*/ 1492519 h 5096612"/>
              <a:gd name="connsiteX1" fmla="*/ 2206868 w 4307811"/>
              <a:gd name="connsiteY1" fmla="*/ 1177 h 5096612"/>
              <a:gd name="connsiteX2" fmla="*/ 4307811 w 4307811"/>
              <a:gd name="connsiteY2" fmla="*/ 2102120 h 5096612"/>
              <a:gd name="connsiteX3" fmla="*/ 2206868 w 4307811"/>
              <a:gd name="connsiteY3" fmla="*/ 4203063 h 5096612"/>
              <a:gd name="connsiteX4" fmla="*/ 471707 w 4307811"/>
              <a:gd name="connsiteY4" fmla="*/ 5052149 h 5096612"/>
              <a:gd name="connsiteX5" fmla="*/ 127696 w 4307811"/>
              <a:gd name="connsiteY5" fmla="*/ 1492519 h 5096612"/>
              <a:gd name="connsiteX0" fmla="*/ 169567 w 4349682"/>
              <a:gd name="connsiteY0" fmla="*/ 1492519 h 5065777"/>
              <a:gd name="connsiteX1" fmla="*/ 2248739 w 4349682"/>
              <a:gd name="connsiteY1" fmla="*/ 1177 h 5065777"/>
              <a:gd name="connsiteX2" fmla="*/ 4349682 w 4349682"/>
              <a:gd name="connsiteY2" fmla="*/ 2102120 h 5065777"/>
              <a:gd name="connsiteX3" fmla="*/ 2248739 w 4349682"/>
              <a:gd name="connsiteY3" fmla="*/ 4203063 h 5065777"/>
              <a:gd name="connsiteX4" fmla="*/ 513578 w 4349682"/>
              <a:gd name="connsiteY4" fmla="*/ 5052149 h 5065777"/>
              <a:gd name="connsiteX5" fmla="*/ 164213 w 4349682"/>
              <a:gd name="connsiteY5" fmla="*/ 4469862 h 5065777"/>
              <a:gd name="connsiteX6" fmla="*/ 169567 w 4349682"/>
              <a:gd name="connsiteY6" fmla="*/ 1492519 h 5065777"/>
              <a:gd name="connsiteX0" fmla="*/ 169568 w 4349683"/>
              <a:gd name="connsiteY0" fmla="*/ 1492519 h 5054083"/>
              <a:gd name="connsiteX1" fmla="*/ 2248740 w 4349683"/>
              <a:gd name="connsiteY1" fmla="*/ 1177 h 5054083"/>
              <a:gd name="connsiteX2" fmla="*/ 4349683 w 4349683"/>
              <a:gd name="connsiteY2" fmla="*/ 2102120 h 5054083"/>
              <a:gd name="connsiteX3" fmla="*/ 2248740 w 4349683"/>
              <a:gd name="connsiteY3" fmla="*/ 4203063 h 5054083"/>
              <a:gd name="connsiteX4" fmla="*/ 990050 w 4349683"/>
              <a:gd name="connsiteY4" fmla="*/ 4641911 h 5054083"/>
              <a:gd name="connsiteX5" fmla="*/ 513579 w 4349683"/>
              <a:gd name="connsiteY5" fmla="*/ 5052149 h 5054083"/>
              <a:gd name="connsiteX6" fmla="*/ 164214 w 4349683"/>
              <a:gd name="connsiteY6" fmla="*/ 4469862 h 5054083"/>
              <a:gd name="connsiteX7" fmla="*/ 169568 w 4349683"/>
              <a:gd name="connsiteY7" fmla="*/ 1492519 h 5054083"/>
              <a:gd name="connsiteX0" fmla="*/ 169568 w 4349683"/>
              <a:gd name="connsiteY0" fmla="*/ 1492519 h 5052993"/>
              <a:gd name="connsiteX1" fmla="*/ 2248740 w 4349683"/>
              <a:gd name="connsiteY1" fmla="*/ 1177 h 5052993"/>
              <a:gd name="connsiteX2" fmla="*/ 4349683 w 4349683"/>
              <a:gd name="connsiteY2" fmla="*/ 2102120 h 5052993"/>
              <a:gd name="connsiteX3" fmla="*/ 2248740 w 4349683"/>
              <a:gd name="connsiteY3" fmla="*/ 4203063 h 5052993"/>
              <a:gd name="connsiteX4" fmla="*/ 932700 w 4349683"/>
              <a:gd name="connsiteY4" fmla="*/ 4228993 h 5052993"/>
              <a:gd name="connsiteX5" fmla="*/ 513579 w 4349683"/>
              <a:gd name="connsiteY5" fmla="*/ 5052149 h 5052993"/>
              <a:gd name="connsiteX6" fmla="*/ 164214 w 4349683"/>
              <a:gd name="connsiteY6" fmla="*/ 4469862 h 5052993"/>
              <a:gd name="connsiteX7" fmla="*/ 169568 w 4349683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5052993"/>
              <a:gd name="connsiteX1" fmla="*/ 2311211 w 4412154"/>
              <a:gd name="connsiteY1" fmla="*/ 1177 h 5052993"/>
              <a:gd name="connsiteX2" fmla="*/ 4412154 w 4412154"/>
              <a:gd name="connsiteY2" fmla="*/ 2102120 h 5052993"/>
              <a:gd name="connsiteX3" fmla="*/ 2311211 w 4412154"/>
              <a:gd name="connsiteY3" fmla="*/ 4203063 h 5052993"/>
              <a:gd name="connsiteX4" fmla="*/ 995171 w 4412154"/>
              <a:gd name="connsiteY4" fmla="*/ 4228993 h 5052993"/>
              <a:gd name="connsiteX5" fmla="*/ 576050 w 4412154"/>
              <a:gd name="connsiteY5" fmla="*/ 5052149 h 5052993"/>
              <a:gd name="connsiteX6" fmla="*/ 89047 w 4412154"/>
              <a:gd name="connsiteY6" fmla="*/ 3609616 h 5052993"/>
              <a:gd name="connsiteX7" fmla="*/ 232039 w 4412154"/>
              <a:gd name="connsiteY7" fmla="*/ 1492519 h 5052993"/>
              <a:gd name="connsiteX0" fmla="*/ 232039 w 4412154"/>
              <a:gd name="connsiteY0" fmla="*/ 1492519 h 4629766"/>
              <a:gd name="connsiteX1" fmla="*/ 2311211 w 4412154"/>
              <a:gd name="connsiteY1" fmla="*/ 1177 h 4629766"/>
              <a:gd name="connsiteX2" fmla="*/ 4412154 w 4412154"/>
              <a:gd name="connsiteY2" fmla="*/ 2102120 h 4629766"/>
              <a:gd name="connsiteX3" fmla="*/ 2311211 w 4412154"/>
              <a:gd name="connsiteY3" fmla="*/ 4203063 h 4629766"/>
              <a:gd name="connsiteX4" fmla="*/ 995171 w 4412154"/>
              <a:gd name="connsiteY4" fmla="*/ 4228993 h 4629766"/>
              <a:gd name="connsiteX5" fmla="*/ 576050 w 4412154"/>
              <a:gd name="connsiteY5" fmla="*/ 4627761 h 4629766"/>
              <a:gd name="connsiteX6" fmla="*/ 89047 w 4412154"/>
              <a:gd name="connsiteY6" fmla="*/ 3609616 h 4629766"/>
              <a:gd name="connsiteX7" fmla="*/ 232039 w 4412154"/>
              <a:gd name="connsiteY7" fmla="*/ 1492519 h 4629766"/>
              <a:gd name="connsiteX0" fmla="*/ 161669 w 4341784"/>
              <a:gd name="connsiteY0" fmla="*/ 1492519 h 4629766"/>
              <a:gd name="connsiteX1" fmla="*/ 2240841 w 4341784"/>
              <a:gd name="connsiteY1" fmla="*/ 1177 h 4629766"/>
              <a:gd name="connsiteX2" fmla="*/ 4341784 w 4341784"/>
              <a:gd name="connsiteY2" fmla="*/ 2102120 h 4629766"/>
              <a:gd name="connsiteX3" fmla="*/ 2240841 w 4341784"/>
              <a:gd name="connsiteY3" fmla="*/ 4203063 h 4629766"/>
              <a:gd name="connsiteX4" fmla="*/ 924801 w 4341784"/>
              <a:gd name="connsiteY4" fmla="*/ 4228993 h 4629766"/>
              <a:gd name="connsiteX5" fmla="*/ 505680 w 4341784"/>
              <a:gd name="connsiteY5" fmla="*/ 4627761 h 4629766"/>
              <a:gd name="connsiteX6" fmla="*/ 18677 w 4341784"/>
              <a:gd name="connsiteY6" fmla="*/ 3609616 h 4629766"/>
              <a:gd name="connsiteX7" fmla="*/ 161669 w 4341784"/>
              <a:gd name="connsiteY7" fmla="*/ 1492519 h 4629766"/>
              <a:gd name="connsiteX0" fmla="*/ 161669 w 4341784"/>
              <a:gd name="connsiteY0" fmla="*/ 1492519 h 4628618"/>
              <a:gd name="connsiteX1" fmla="*/ 2240841 w 4341784"/>
              <a:gd name="connsiteY1" fmla="*/ 1177 h 4628618"/>
              <a:gd name="connsiteX2" fmla="*/ 4341784 w 4341784"/>
              <a:gd name="connsiteY2" fmla="*/ 2102120 h 4628618"/>
              <a:gd name="connsiteX3" fmla="*/ 2240841 w 4341784"/>
              <a:gd name="connsiteY3" fmla="*/ 4203063 h 4628618"/>
              <a:gd name="connsiteX4" fmla="*/ 890391 w 4341784"/>
              <a:gd name="connsiteY4" fmla="*/ 3816076 h 4628618"/>
              <a:gd name="connsiteX5" fmla="*/ 505680 w 4341784"/>
              <a:gd name="connsiteY5" fmla="*/ 4627761 h 4628618"/>
              <a:gd name="connsiteX6" fmla="*/ 18677 w 4341784"/>
              <a:gd name="connsiteY6" fmla="*/ 3609616 h 4628618"/>
              <a:gd name="connsiteX7" fmla="*/ 161669 w 4341784"/>
              <a:gd name="connsiteY7" fmla="*/ 1492519 h 4628618"/>
              <a:gd name="connsiteX0" fmla="*/ 161669 w 4341784"/>
              <a:gd name="connsiteY0" fmla="*/ 1492519 h 4422505"/>
              <a:gd name="connsiteX1" fmla="*/ 2240841 w 4341784"/>
              <a:gd name="connsiteY1" fmla="*/ 1177 h 4422505"/>
              <a:gd name="connsiteX2" fmla="*/ 4341784 w 4341784"/>
              <a:gd name="connsiteY2" fmla="*/ 2102120 h 4422505"/>
              <a:gd name="connsiteX3" fmla="*/ 2240841 w 4341784"/>
              <a:gd name="connsiteY3" fmla="*/ 4203063 h 4422505"/>
              <a:gd name="connsiteX4" fmla="*/ 890391 w 4341784"/>
              <a:gd name="connsiteY4" fmla="*/ 3816076 h 4422505"/>
              <a:gd name="connsiteX5" fmla="*/ 551560 w 4341784"/>
              <a:gd name="connsiteY5" fmla="*/ 4421303 h 4422505"/>
              <a:gd name="connsiteX6" fmla="*/ 18677 w 4341784"/>
              <a:gd name="connsiteY6" fmla="*/ 3609616 h 4422505"/>
              <a:gd name="connsiteX7" fmla="*/ 161669 w 4341784"/>
              <a:gd name="connsiteY7" fmla="*/ 1492519 h 442250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42055"/>
              <a:gd name="connsiteX1" fmla="*/ 2240841 w 4341784"/>
              <a:gd name="connsiteY1" fmla="*/ 1177 h 4442055"/>
              <a:gd name="connsiteX2" fmla="*/ 4341784 w 4341784"/>
              <a:gd name="connsiteY2" fmla="*/ 2102120 h 4442055"/>
              <a:gd name="connsiteX3" fmla="*/ 2240841 w 4341784"/>
              <a:gd name="connsiteY3" fmla="*/ 4203063 h 4442055"/>
              <a:gd name="connsiteX4" fmla="*/ 890391 w 4341784"/>
              <a:gd name="connsiteY4" fmla="*/ 3816076 h 4442055"/>
              <a:gd name="connsiteX5" fmla="*/ 551560 w 4341784"/>
              <a:gd name="connsiteY5" fmla="*/ 4421303 h 4442055"/>
              <a:gd name="connsiteX6" fmla="*/ 18677 w 4341784"/>
              <a:gd name="connsiteY6" fmla="*/ 3609616 h 4442055"/>
              <a:gd name="connsiteX7" fmla="*/ 161669 w 4341784"/>
              <a:gd name="connsiteY7" fmla="*/ 1492519 h 4442055"/>
              <a:gd name="connsiteX0" fmla="*/ 161669 w 4341784"/>
              <a:gd name="connsiteY0" fmla="*/ 1492519 h 4421304"/>
              <a:gd name="connsiteX1" fmla="*/ 2240841 w 4341784"/>
              <a:gd name="connsiteY1" fmla="*/ 1177 h 4421304"/>
              <a:gd name="connsiteX2" fmla="*/ 4341784 w 4341784"/>
              <a:gd name="connsiteY2" fmla="*/ 2102120 h 4421304"/>
              <a:gd name="connsiteX3" fmla="*/ 2240841 w 4341784"/>
              <a:gd name="connsiteY3" fmla="*/ 4203063 h 4421304"/>
              <a:gd name="connsiteX4" fmla="*/ 890391 w 4341784"/>
              <a:gd name="connsiteY4" fmla="*/ 3816076 h 4421304"/>
              <a:gd name="connsiteX5" fmla="*/ 551560 w 4341784"/>
              <a:gd name="connsiteY5" fmla="*/ 4421303 h 4421304"/>
              <a:gd name="connsiteX6" fmla="*/ 18677 w 4341784"/>
              <a:gd name="connsiteY6" fmla="*/ 3609616 h 4421304"/>
              <a:gd name="connsiteX7" fmla="*/ 161669 w 4341784"/>
              <a:gd name="connsiteY7" fmla="*/ 1492519 h 4421304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90391 w 4341784"/>
              <a:gd name="connsiteY4" fmla="*/ 3816076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161669 w 4341784"/>
              <a:gd name="connsiteY0" fmla="*/ 1492519 h 4715440"/>
              <a:gd name="connsiteX1" fmla="*/ 2240841 w 4341784"/>
              <a:gd name="connsiteY1" fmla="*/ 1177 h 4715440"/>
              <a:gd name="connsiteX2" fmla="*/ 4341784 w 4341784"/>
              <a:gd name="connsiteY2" fmla="*/ 2102120 h 4715440"/>
              <a:gd name="connsiteX3" fmla="*/ 2240841 w 4341784"/>
              <a:gd name="connsiteY3" fmla="*/ 4203063 h 4715440"/>
              <a:gd name="connsiteX4" fmla="*/ 868330 w 4341784"/>
              <a:gd name="connsiteY4" fmla="*/ 4273623 h 4715440"/>
              <a:gd name="connsiteX5" fmla="*/ 430230 w 4341784"/>
              <a:gd name="connsiteY5" fmla="*/ 4715440 h 4715440"/>
              <a:gd name="connsiteX6" fmla="*/ 18677 w 4341784"/>
              <a:gd name="connsiteY6" fmla="*/ 3609616 h 4715440"/>
              <a:gd name="connsiteX7" fmla="*/ 161669 w 4341784"/>
              <a:gd name="connsiteY7" fmla="*/ 1492519 h 4715440"/>
              <a:gd name="connsiteX0" fmla="*/ 232039 w 4412154"/>
              <a:gd name="connsiteY0" fmla="*/ 1546929 h 4769850"/>
              <a:gd name="connsiteX1" fmla="*/ 2311211 w 4412154"/>
              <a:gd name="connsiteY1" fmla="*/ 1117 h 4769850"/>
              <a:gd name="connsiteX2" fmla="*/ 4412154 w 4412154"/>
              <a:gd name="connsiteY2" fmla="*/ 2156530 h 4769850"/>
              <a:gd name="connsiteX3" fmla="*/ 2311211 w 4412154"/>
              <a:gd name="connsiteY3" fmla="*/ 4257473 h 4769850"/>
              <a:gd name="connsiteX4" fmla="*/ 938700 w 4412154"/>
              <a:gd name="connsiteY4" fmla="*/ 4328033 h 4769850"/>
              <a:gd name="connsiteX5" fmla="*/ 500600 w 4412154"/>
              <a:gd name="connsiteY5" fmla="*/ 4769850 h 4769850"/>
              <a:gd name="connsiteX6" fmla="*/ 89047 w 4412154"/>
              <a:gd name="connsiteY6" fmla="*/ 3664026 h 4769850"/>
              <a:gd name="connsiteX7" fmla="*/ 232039 w 4412154"/>
              <a:gd name="connsiteY7" fmla="*/ 1546929 h 4769850"/>
              <a:gd name="connsiteX0" fmla="*/ 232040 w 4412154"/>
              <a:gd name="connsiteY0" fmla="*/ 1436727 h 4779482"/>
              <a:gd name="connsiteX1" fmla="*/ 2311211 w 4412154"/>
              <a:gd name="connsiteY1" fmla="*/ 10749 h 4779482"/>
              <a:gd name="connsiteX2" fmla="*/ 4412154 w 4412154"/>
              <a:gd name="connsiteY2" fmla="*/ 2166162 h 4779482"/>
              <a:gd name="connsiteX3" fmla="*/ 2311211 w 4412154"/>
              <a:gd name="connsiteY3" fmla="*/ 4267105 h 4779482"/>
              <a:gd name="connsiteX4" fmla="*/ 938700 w 4412154"/>
              <a:gd name="connsiteY4" fmla="*/ 4337665 h 4779482"/>
              <a:gd name="connsiteX5" fmla="*/ 500600 w 4412154"/>
              <a:gd name="connsiteY5" fmla="*/ 4779482 h 4779482"/>
              <a:gd name="connsiteX6" fmla="*/ 89047 w 4412154"/>
              <a:gd name="connsiteY6" fmla="*/ 3673658 h 4779482"/>
              <a:gd name="connsiteX7" fmla="*/ 232040 w 4412154"/>
              <a:gd name="connsiteY7" fmla="*/ 1436727 h 4779482"/>
              <a:gd name="connsiteX0" fmla="*/ 172084 w 4352198"/>
              <a:gd name="connsiteY0" fmla="*/ 1439122 h 4781877"/>
              <a:gd name="connsiteX1" fmla="*/ 2251255 w 4352198"/>
              <a:gd name="connsiteY1" fmla="*/ 13144 h 4781877"/>
              <a:gd name="connsiteX2" fmla="*/ 4352198 w 4352198"/>
              <a:gd name="connsiteY2" fmla="*/ 2168557 h 4781877"/>
              <a:gd name="connsiteX3" fmla="*/ 2251255 w 4352198"/>
              <a:gd name="connsiteY3" fmla="*/ 4269500 h 4781877"/>
              <a:gd name="connsiteX4" fmla="*/ 878744 w 4352198"/>
              <a:gd name="connsiteY4" fmla="*/ 4340060 h 4781877"/>
              <a:gd name="connsiteX5" fmla="*/ 440644 w 4352198"/>
              <a:gd name="connsiteY5" fmla="*/ 4781877 h 4781877"/>
              <a:gd name="connsiteX6" fmla="*/ 29091 w 4352198"/>
              <a:gd name="connsiteY6" fmla="*/ 3676053 h 4781877"/>
              <a:gd name="connsiteX7" fmla="*/ 172084 w 4352198"/>
              <a:gd name="connsiteY7" fmla="*/ 1439122 h 4781877"/>
              <a:gd name="connsiteX0" fmla="*/ 172084 w 4352198"/>
              <a:gd name="connsiteY0" fmla="*/ 1426604 h 4769359"/>
              <a:gd name="connsiteX1" fmla="*/ 2251255 w 4352198"/>
              <a:gd name="connsiteY1" fmla="*/ 626 h 4769359"/>
              <a:gd name="connsiteX2" fmla="*/ 4352198 w 4352198"/>
              <a:gd name="connsiteY2" fmla="*/ 2156039 h 4769359"/>
              <a:gd name="connsiteX3" fmla="*/ 2251255 w 4352198"/>
              <a:gd name="connsiteY3" fmla="*/ 4256982 h 4769359"/>
              <a:gd name="connsiteX4" fmla="*/ 878744 w 4352198"/>
              <a:gd name="connsiteY4" fmla="*/ 4327542 h 4769359"/>
              <a:gd name="connsiteX5" fmla="*/ 440644 w 4352198"/>
              <a:gd name="connsiteY5" fmla="*/ 4769359 h 4769359"/>
              <a:gd name="connsiteX6" fmla="*/ 29091 w 4352198"/>
              <a:gd name="connsiteY6" fmla="*/ 3663535 h 4769359"/>
              <a:gd name="connsiteX7" fmla="*/ 172084 w 4352198"/>
              <a:gd name="connsiteY7" fmla="*/ 1426604 h 4769359"/>
              <a:gd name="connsiteX0" fmla="*/ 172084 w 4352198"/>
              <a:gd name="connsiteY0" fmla="*/ 1427201 h 4769956"/>
              <a:gd name="connsiteX1" fmla="*/ 2251255 w 4352198"/>
              <a:gd name="connsiteY1" fmla="*/ 1223 h 4769956"/>
              <a:gd name="connsiteX2" fmla="*/ 4352198 w 4352198"/>
              <a:gd name="connsiteY2" fmla="*/ 2156636 h 4769956"/>
              <a:gd name="connsiteX3" fmla="*/ 2251255 w 4352198"/>
              <a:gd name="connsiteY3" fmla="*/ 4257579 h 4769956"/>
              <a:gd name="connsiteX4" fmla="*/ 878744 w 4352198"/>
              <a:gd name="connsiteY4" fmla="*/ 4328139 h 4769956"/>
              <a:gd name="connsiteX5" fmla="*/ 440644 w 4352198"/>
              <a:gd name="connsiteY5" fmla="*/ 4769956 h 4769956"/>
              <a:gd name="connsiteX6" fmla="*/ 29091 w 4352198"/>
              <a:gd name="connsiteY6" fmla="*/ 3664132 h 4769956"/>
              <a:gd name="connsiteX7" fmla="*/ 172084 w 4352198"/>
              <a:gd name="connsiteY7" fmla="*/ 1427201 h 4769956"/>
              <a:gd name="connsiteX0" fmla="*/ 112477 w 4391864"/>
              <a:gd name="connsiteY0" fmla="*/ 1575264 h 4776397"/>
              <a:gd name="connsiteX1" fmla="*/ 2290921 w 4391864"/>
              <a:gd name="connsiteY1" fmla="*/ 7664 h 4776397"/>
              <a:gd name="connsiteX2" fmla="*/ 4391864 w 4391864"/>
              <a:gd name="connsiteY2" fmla="*/ 2163077 h 4776397"/>
              <a:gd name="connsiteX3" fmla="*/ 2290921 w 4391864"/>
              <a:gd name="connsiteY3" fmla="*/ 4264020 h 4776397"/>
              <a:gd name="connsiteX4" fmla="*/ 918410 w 4391864"/>
              <a:gd name="connsiteY4" fmla="*/ 4334580 h 4776397"/>
              <a:gd name="connsiteX5" fmla="*/ 480310 w 4391864"/>
              <a:gd name="connsiteY5" fmla="*/ 4776397 h 4776397"/>
              <a:gd name="connsiteX6" fmla="*/ 68757 w 4391864"/>
              <a:gd name="connsiteY6" fmla="*/ 3670573 h 4776397"/>
              <a:gd name="connsiteX7" fmla="*/ 112477 w 4391864"/>
              <a:gd name="connsiteY7" fmla="*/ 1575264 h 4776397"/>
              <a:gd name="connsiteX0" fmla="*/ 83869 w 4363256"/>
              <a:gd name="connsiteY0" fmla="*/ 1574353 h 4775486"/>
              <a:gd name="connsiteX1" fmla="*/ 2262313 w 4363256"/>
              <a:gd name="connsiteY1" fmla="*/ 6753 h 4775486"/>
              <a:gd name="connsiteX2" fmla="*/ 4363256 w 4363256"/>
              <a:gd name="connsiteY2" fmla="*/ 2162166 h 4775486"/>
              <a:gd name="connsiteX3" fmla="*/ 2262313 w 4363256"/>
              <a:gd name="connsiteY3" fmla="*/ 4263109 h 4775486"/>
              <a:gd name="connsiteX4" fmla="*/ 889802 w 4363256"/>
              <a:gd name="connsiteY4" fmla="*/ 4333669 h 4775486"/>
              <a:gd name="connsiteX5" fmla="*/ 451702 w 4363256"/>
              <a:gd name="connsiteY5" fmla="*/ 4775486 h 4775486"/>
              <a:gd name="connsiteX6" fmla="*/ 40149 w 4363256"/>
              <a:gd name="connsiteY6" fmla="*/ 3669662 h 4775486"/>
              <a:gd name="connsiteX7" fmla="*/ 83869 w 4363256"/>
              <a:gd name="connsiteY7" fmla="*/ 1574353 h 4775486"/>
              <a:gd name="connsiteX0" fmla="*/ 159267 w 4438654"/>
              <a:gd name="connsiteY0" fmla="*/ 1574002 h 4775135"/>
              <a:gd name="connsiteX1" fmla="*/ 2337711 w 4438654"/>
              <a:gd name="connsiteY1" fmla="*/ 6402 h 4775135"/>
              <a:gd name="connsiteX2" fmla="*/ 4438654 w 4438654"/>
              <a:gd name="connsiteY2" fmla="*/ 2161815 h 4775135"/>
              <a:gd name="connsiteX3" fmla="*/ 2337711 w 4438654"/>
              <a:gd name="connsiteY3" fmla="*/ 4262758 h 4775135"/>
              <a:gd name="connsiteX4" fmla="*/ 965200 w 4438654"/>
              <a:gd name="connsiteY4" fmla="*/ 4333318 h 4775135"/>
              <a:gd name="connsiteX5" fmla="*/ 527100 w 4438654"/>
              <a:gd name="connsiteY5" fmla="*/ 4775135 h 4775135"/>
              <a:gd name="connsiteX6" fmla="*/ 203788 w 4438654"/>
              <a:gd name="connsiteY6" fmla="*/ 3701992 h 4775135"/>
              <a:gd name="connsiteX7" fmla="*/ 159267 w 4438654"/>
              <a:gd name="connsiteY7" fmla="*/ 1574002 h 4775135"/>
              <a:gd name="connsiteX0" fmla="*/ 159267 w 4438654"/>
              <a:gd name="connsiteY0" fmla="*/ 1574002 h 4829605"/>
              <a:gd name="connsiteX1" fmla="*/ 2337711 w 4438654"/>
              <a:gd name="connsiteY1" fmla="*/ 6402 h 4829605"/>
              <a:gd name="connsiteX2" fmla="*/ 4438654 w 4438654"/>
              <a:gd name="connsiteY2" fmla="*/ 2161815 h 4829605"/>
              <a:gd name="connsiteX3" fmla="*/ 2337711 w 4438654"/>
              <a:gd name="connsiteY3" fmla="*/ 4262758 h 4829605"/>
              <a:gd name="connsiteX4" fmla="*/ 965200 w 4438654"/>
              <a:gd name="connsiteY4" fmla="*/ 4333318 h 4829605"/>
              <a:gd name="connsiteX5" fmla="*/ 460918 w 4438654"/>
              <a:gd name="connsiteY5" fmla="*/ 4829605 h 4829605"/>
              <a:gd name="connsiteX6" fmla="*/ 203788 w 4438654"/>
              <a:gd name="connsiteY6" fmla="*/ 3701992 h 4829605"/>
              <a:gd name="connsiteX7" fmla="*/ 159267 w 4438654"/>
              <a:gd name="connsiteY7" fmla="*/ 1574002 h 4829605"/>
              <a:gd name="connsiteX0" fmla="*/ 61223 w 4340610"/>
              <a:gd name="connsiteY0" fmla="*/ 1573112 h 4828715"/>
              <a:gd name="connsiteX1" fmla="*/ 2239667 w 4340610"/>
              <a:gd name="connsiteY1" fmla="*/ 5512 h 4828715"/>
              <a:gd name="connsiteX2" fmla="*/ 4340610 w 4340610"/>
              <a:gd name="connsiteY2" fmla="*/ 2160925 h 4828715"/>
              <a:gd name="connsiteX3" fmla="*/ 2239667 w 4340610"/>
              <a:gd name="connsiteY3" fmla="*/ 4261868 h 4828715"/>
              <a:gd name="connsiteX4" fmla="*/ 867156 w 4340610"/>
              <a:gd name="connsiteY4" fmla="*/ 4332428 h 4828715"/>
              <a:gd name="connsiteX5" fmla="*/ 362874 w 4340610"/>
              <a:gd name="connsiteY5" fmla="*/ 4828715 h 4828715"/>
              <a:gd name="connsiteX6" fmla="*/ 105744 w 4340610"/>
              <a:gd name="connsiteY6" fmla="*/ 3701102 h 4828715"/>
              <a:gd name="connsiteX7" fmla="*/ 61223 w 4340610"/>
              <a:gd name="connsiteY7" fmla="*/ 1573112 h 4828715"/>
              <a:gd name="connsiteX0" fmla="*/ 61223 w 4340610"/>
              <a:gd name="connsiteY0" fmla="*/ 1567947 h 4823550"/>
              <a:gd name="connsiteX1" fmla="*/ 2239667 w 4340610"/>
              <a:gd name="connsiteY1" fmla="*/ 347 h 4823550"/>
              <a:gd name="connsiteX2" fmla="*/ 4340610 w 4340610"/>
              <a:gd name="connsiteY2" fmla="*/ 2155760 h 4823550"/>
              <a:gd name="connsiteX3" fmla="*/ 2239667 w 4340610"/>
              <a:gd name="connsiteY3" fmla="*/ 4256703 h 4823550"/>
              <a:gd name="connsiteX4" fmla="*/ 867156 w 4340610"/>
              <a:gd name="connsiteY4" fmla="*/ 4327263 h 4823550"/>
              <a:gd name="connsiteX5" fmla="*/ 362874 w 4340610"/>
              <a:gd name="connsiteY5" fmla="*/ 4823550 h 4823550"/>
              <a:gd name="connsiteX6" fmla="*/ 105744 w 4340610"/>
              <a:gd name="connsiteY6" fmla="*/ 3695937 h 4823550"/>
              <a:gd name="connsiteX7" fmla="*/ 61223 w 4340610"/>
              <a:gd name="connsiteY7" fmla="*/ 1567947 h 4823550"/>
              <a:gd name="connsiteX0" fmla="*/ 61223 w 4340610"/>
              <a:gd name="connsiteY0" fmla="*/ 1567676 h 4823279"/>
              <a:gd name="connsiteX1" fmla="*/ 2239667 w 4340610"/>
              <a:gd name="connsiteY1" fmla="*/ 76 h 4823279"/>
              <a:gd name="connsiteX2" fmla="*/ 4340610 w 4340610"/>
              <a:gd name="connsiteY2" fmla="*/ 2155489 h 4823279"/>
              <a:gd name="connsiteX3" fmla="*/ 2239667 w 4340610"/>
              <a:gd name="connsiteY3" fmla="*/ 4256432 h 4823279"/>
              <a:gd name="connsiteX4" fmla="*/ 867156 w 4340610"/>
              <a:gd name="connsiteY4" fmla="*/ 4326992 h 4823279"/>
              <a:gd name="connsiteX5" fmla="*/ 362874 w 4340610"/>
              <a:gd name="connsiteY5" fmla="*/ 4823279 h 4823279"/>
              <a:gd name="connsiteX6" fmla="*/ 105744 w 4340610"/>
              <a:gd name="connsiteY6" fmla="*/ 3695666 h 4823279"/>
              <a:gd name="connsiteX7" fmla="*/ 61223 w 4340610"/>
              <a:gd name="connsiteY7" fmla="*/ 1567676 h 4823279"/>
              <a:gd name="connsiteX0" fmla="*/ 178864 w 4458251"/>
              <a:gd name="connsiteY0" fmla="*/ 1567685 h 4823288"/>
              <a:gd name="connsiteX1" fmla="*/ 2357308 w 4458251"/>
              <a:gd name="connsiteY1" fmla="*/ 85 h 4823288"/>
              <a:gd name="connsiteX2" fmla="*/ 4458251 w 4458251"/>
              <a:gd name="connsiteY2" fmla="*/ 2155498 h 4823288"/>
              <a:gd name="connsiteX3" fmla="*/ 2357308 w 4458251"/>
              <a:gd name="connsiteY3" fmla="*/ 4256441 h 4823288"/>
              <a:gd name="connsiteX4" fmla="*/ 984797 w 4458251"/>
              <a:gd name="connsiteY4" fmla="*/ 4327001 h 4823288"/>
              <a:gd name="connsiteX5" fmla="*/ 480515 w 4458251"/>
              <a:gd name="connsiteY5" fmla="*/ 4823288 h 4823288"/>
              <a:gd name="connsiteX6" fmla="*/ 168234 w 4458251"/>
              <a:gd name="connsiteY6" fmla="*/ 3336174 h 4823288"/>
              <a:gd name="connsiteX7" fmla="*/ 178864 w 4458251"/>
              <a:gd name="connsiteY7" fmla="*/ 1567685 h 4823288"/>
              <a:gd name="connsiteX0" fmla="*/ 176065 w 4455452"/>
              <a:gd name="connsiteY0" fmla="*/ 1567685 h 4823288"/>
              <a:gd name="connsiteX1" fmla="*/ 2354509 w 4455452"/>
              <a:gd name="connsiteY1" fmla="*/ 85 h 4823288"/>
              <a:gd name="connsiteX2" fmla="*/ 4455452 w 4455452"/>
              <a:gd name="connsiteY2" fmla="*/ 2155498 h 4823288"/>
              <a:gd name="connsiteX3" fmla="*/ 2354509 w 4455452"/>
              <a:gd name="connsiteY3" fmla="*/ 4256441 h 4823288"/>
              <a:gd name="connsiteX4" fmla="*/ 981998 w 4455452"/>
              <a:gd name="connsiteY4" fmla="*/ 4327001 h 4823288"/>
              <a:gd name="connsiteX5" fmla="*/ 477716 w 4455452"/>
              <a:gd name="connsiteY5" fmla="*/ 4823288 h 4823288"/>
              <a:gd name="connsiteX6" fmla="*/ 165435 w 4455452"/>
              <a:gd name="connsiteY6" fmla="*/ 3336174 h 4823288"/>
              <a:gd name="connsiteX7" fmla="*/ 176065 w 4455452"/>
              <a:gd name="connsiteY7" fmla="*/ 1567685 h 4823288"/>
              <a:gd name="connsiteX0" fmla="*/ 103288 w 4382675"/>
              <a:gd name="connsiteY0" fmla="*/ 1567689 h 4823292"/>
              <a:gd name="connsiteX1" fmla="*/ 2281732 w 4382675"/>
              <a:gd name="connsiteY1" fmla="*/ 89 h 4823292"/>
              <a:gd name="connsiteX2" fmla="*/ 4382675 w 4382675"/>
              <a:gd name="connsiteY2" fmla="*/ 2155502 h 4823292"/>
              <a:gd name="connsiteX3" fmla="*/ 2281732 w 4382675"/>
              <a:gd name="connsiteY3" fmla="*/ 4256445 h 4823292"/>
              <a:gd name="connsiteX4" fmla="*/ 909221 w 4382675"/>
              <a:gd name="connsiteY4" fmla="*/ 4327005 h 4823292"/>
              <a:gd name="connsiteX5" fmla="*/ 404939 w 4382675"/>
              <a:gd name="connsiteY5" fmla="*/ 4823292 h 4823292"/>
              <a:gd name="connsiteX6" fmla="*/ 92658 w 4382675"/>
              <a:gd name="connsiteY6" fmla="*/ 3336178 h 4823292"/>
              <a:gd name="connsiteX7" fmla="*/ 103288 w 4382675"/>
              <a:gd name="connsiteY7" fmla="*/ 1567689 h 4823292"/>
              <a:gd name="connsiteX0" fmla="*/ 88921 w 4368308"/>
              <a:gd name="connsiteY0" fmla="*/ 1567698 h 4823301"/>
              <a:gd name="connsiteX1" fmla="*/ 2267365 w 4368308"/>
              <a:gd name="connsiteY1" fmla="*/ 98 h 4823301"/>
              <a:gd name="connsiteX2" fmla="*/ 4368308 w 4368308"/>
              <a:gd name="connsiteY2" fmla="*/ 2155511 h 4823301"/>
              <a:gd name="connsiteX3" fmla="*/ 2267365 w 4368308"/>
              <a:gd name="connsiteY3" fmla="*/ 4256454 h 4823301"/>
              <a:gd name="connsiteX4" fmla="*/ 894854 w 4368308"/>
              <a:gd name="connsiteY4" fmla="*/ 4327014 h 4823301"/>
              <a:gd name="connsiteX5" fmla="*/ 390572 w 4368308"/>
              <a:gd name="connsiteY5" fmla="*/ 4823301 h 4823301"/>
              <a:gd name="connsiteX6" fmla="*/ 78291 w 4368308"/>
              <a:gd name="connsiteY6" fmla="*/ 3336187 h 4823301"/>
              <a:gd name="connsiteX7" fmla="*/ 88921 w 4368308"/>
              <a:gd name="connsiteY7" fmla="*/ 1567698 h 4823301"/>
              <a:gd name="connsiteX0" fmla="*/ 180228 w 4459615"/>
              <a:gd name="connsiteY0" fmla="*/ 1567687 h 4823290"/>
              <a:gd name="connsiteX1" fmla="*/ 2358672 w 4459615"/>
              <a:gd name="connsiteY1" fmla="*/ 87 h 4823290"/>
              <a:gd name="connsiteX2" fmla="*/ 4459615 w 4459615"/>
              <a:gd name="connsiteY2" fmla="*/ 2155500 h 4823290"/>
              <a:gd name="connsiteX3" fmla="*/ 2358672 w 4459615"/>
              <a:gd name="connsiteY3" fmla="*/ 4256443 h 4823290"/>
              <a:gd name="connsiteX4" fmla="*/ 986161 w 4459615"/>
              <a:gd name="connsiteY4" fmla="*/ 4327003 h 4823290"/>
              <a:gd name="connsiteX5" fmla="*/ 481879 w 4459615"/>
              <a:gd name="connsiteY5" fmla="*/ 4823290 h 4823290"/>
              <a:gd name="connsiteX6" fmla="*/ 158568 w 4459615"/>
              <a:gd name="connsiteY6" fmla="*/ 3434223 h 4823290"/>
              <a:gd name="connsiteX7" fmla="*/ 180228 w 4459615"/>
              <a:gd name="connsiteY7" fmla="*/ 1567687 h 4823290"/>
              <a:gd name="connsiteX0" fmla="*/ 195252 w 4474639"/>
              <a:gd name="connsiteY0" fmla="*/ 1567687 h 4823290"/>
              <a:gd name="connsiteX1" fmla="*/ 2373696 w 4474639"/>
              <a:gd name="connsiteY1" fmla="*/ 87 h 4823290"/>
              <a:gd name="connsiteX2" fmla="*/ 4474639 w 4474639"/>
              <a:gd name="connsiteY2" fmla="*/ 2155500 h 4823290"/>
              <a:gd name="connsiteX3" fmla="*/ 2373696 w 4474639"/>
              <a:gd name="connsiteY3" fmla="*/ 4256443 h 4823290"/>
              <a:gd name="connsiteX4" fmla="*/ 1001185 w 4474639"/>
              <a:gd name="connsiteY4" fmla="*/ 4327003 h 4823290"/>
              <a:gd name="connsiteX5" fmla="*/ 496903 w 4474639"/>
              <a:gd name="connsiteY5" fmla="*/ 4823290 h 4823290"/>
              <a:gd name="connsiteX6" fmla="*/ 173592 w 4474639"/>
              <a:gd name="connsiteY6" fmla="*/ 3434223 h 4823290"/>
              <a:gd name="connsiteX7" fmla="*/ 195252 w 4474639"/>
              <a:gd name="connsiteY7" fmla="*/ 1567687 h 4823290"/>
              <a:gd name="connsiteX0" fmla="*/ 120852 w 4400239"/>
              <a:gd name="connsiteY0" fmla="*/ 1567692 h 4823295"/>
              <a:gd name="connsiteX1" fmla="*/ 2299296 w 4400239"/>
              <a:gd name="connsiteY1" fmla="*/ 92 h 4823295"/>
              <a:gd name="connsiteX2" fmla="*/ 4400239 w 4400239"/>
              <a:gd name="connsiteY2" fmla="*/ 2155505 h 4823295"/>
              <a:gd name="connsiteX3" fmla="*/ 2299296 w 4400239"/>
              <a:gd name="connsiteY3" fmla="*/ 4256448 h 4823295"/>
              <a:gd name="connsiteX4" fmla="*/ 926785 w 4400239"/>
              <a:gd name="connsiteY4" fmla="*/ 4327008 h 4823295"/>
              <a:gd name="connsiteX5" fmla="*/ 422503 w 4400239"/>
              <a:gd name="connsiteY5" fmla="*/ 4823295 h 4823295"/>
              <a:gd name="connsiteX6" fmla="*/ 99192 w 4400239"/>
              <a:gd name="connsiteY6" fmla="*/ 3434228 h 4823295"/>
              <a:gd name="connsiteX7" fmla="*/ 120852 w 4400239"/>
              <a:gd name="connsiteY7" fmla="*/ 1567692 h 4823295"/>
              <a:gd name="connsiteX0" fmla="*/ 143484 w 4422871"/>
              <a:gd name="connsiteY0" fmla="*/ 1567692 h 4823295"/>
              <a:gd name="connsiteX1" fmla="*/ 2321928 w 4422871"/>
              <a:gd name="connsiteY1" fmla="*/ 92 h 4823295"/>
              <a:gd name="connsiteX2" fmla="*/ 4422871 w 4422871"/>
              <a:gd name="connsiteY2" fmla="*/ 2155505 h 4823295"/>
              <a:gd name="connsiteX3" fmla="*/ 2321928 w 4422871"/>
              <a:gd name="connsiteY3" fmla="*/ 4256448 h 4823295"/>
              <a:gd name="connsiteX4" fmla="*/ 949417 w 4422871"/>
              <a:gd name="connsiteY4" fmla="*/ 4327008 h 4823295"/>
              <a:gd name="connsiteX5" fmla="*/ 445135 w 4422871"/>
              <a:gd name="connsiteY5" fmla="*/ 4823295 h 4823295"/>
              <a:gd name="connsiteX6" fmla="*/ 121824 w 4422871"/>
              <a:gd name="connsiteY6" fmla="*/ 3434228 h 4823295"/>
              <a:gd name="connsiteX7" fmla="*/ 143484 w 4422871"/>
              <a:gd name="connsiteY7" fmla="*/ 1567692 h 4823295"/>
              <a:gd name="connsiteX0" fmla="*/ 103657 w 4383044"/>
              <a:gd name="connsiteY0" fmla="*/ 1567675 h 4823278"/>
              <a:gd name="connsiteX1" fmla="*/ 2282101 w 4383044"/>
              <a:gd name="connsiteY1" fmla="*/ 75 h 4823278"/>
              <a:gd name="connsiteX2" fmla="*/ 4383044 w 4383044"/>
              <a:gd name="connsiteY2" fmla="*/ 2155488 h 4823278"/>
              <a:gd name="connsiteX3" fmla="*/ 2282101 w 4383044"/>
              <a:gd name="connsiteY3" fmla="*/ 4256431 h 4823278"/>
              <a:gd name="connsiteX4" fmla="*/ 909590 w 4383044"/>
              <a:gd name="connsiteY4" fmla="*/ 4326991 h 4823278"/>
              <a:gd name="connsiteX5" fmla="*/ 405308 w 4383044"/>
              <a:gd name="connsiteY5" fmla="*/ 4823278 h 4823278"/>
              <a:gd name="connsiteX6" fmla="*/ 81997 w 4383044"/>
              <a:gd name="connsiteY6" fmla="*/ 3434211 h 4823278"/>
              <a:gd name="connsiteX7" fmla="*/ 103657 w 4383044"/>
              <a:gd name="connsiteY7" fmla="*/ 1567675 h 4823278"/>
              <a:gd name="connsiteX0" fmla="*/ 103657 w 4383044"/>
              <a:gd name="connsiteY0" fmla="*/ 1567895 h 4823498"/>
              <a:gd name="connsiteX1" fmla="*/ 2282101 w 4383044"/>
              <a:gd name="connsiteY1" fmla="*/ 295 h 4823498"/>
              <a:gd name="connsiteX2" fmla="*/ 4383044 w 4383044"/>
              <a:gd name="connsiteY2" fmla="*/ 2155708 h 4823498"/>
              <a:gd name="connsiteX3" fmla="*/ 2282101 w 4383044"/>
              <a:gd name="connsiteY3" fmla="*/ 4256651 h 4823498"/>
              <a:gd name="connsiteX4" fmla="*/ 909590 w 4383044"/>
              <a:gd name="connsiteY4" fmla="*/ 4327211 h 4823498"/>
              <a:gd name="connsiteX5" fmla="*/ 405308 w 4383044"/>
              <a:gd name="connsiteY5" fmla="*/ 4823498 h 4823498"/>
              <a:gd name="connsiteX6" fmla="*/ 81997 w 4383044"/>
              <a:gd name="connsiteY6" fmla="*/ 3434431 h 4823498"/>
              <a:gd name="connsiteX7" fmla="*/ 103657 w 4383044"/>
              <a:gd name="connsiteY7" fmla="*/ 1567895 h 4823498"/>
              <a:gd name="connsiteX0" fmla="*/ 103657 w 4384183"/>
              <a:gd name="connsiteY0" fmla="*/ 1567895 h 4823498"/>
              <a:gd name="connsiteX1" fmla="*/ 2282101 w 4384183"/>
              <a:gd name="connsiteY1" fmla="*/ 295 h 4823498"/>
              <a:gd name="connsiteX2" fmla="*/ 4383044 w 4384183"/>
              <a:gd name="connsiteY2" fmla="*/ 2155708 h 4823498"/>
              <a:gd name="connsiteX3" fmla="*/ 2282101 w 4384183"/>
              <a:gd name="connsiteY3" fmla="*/ 4256651 h 4823498"/>
              <a:gd name="connsiteX4" fmla="*/ 909590 w 4384183"/>
              <a:gd name="connsiteY4" fmla="*/ 4327211 h 4823498"/>
              <a:gd name="connsiteX5" fmla="*/ 405308 w 4384183"/>
              <a:gd name="connsiteY5" fmla="*/ 4823498 h 4823498"/>
              <a:gd name="connsiteX6" fmla="*/ 81997 w 4384183"/>
              <a:gd name="connsiteY6" fmla="*/ 3434431 h 4823498"/>
              <a:gd name="connsiteX7" fmla="*/ 103657 w 4384183"/>
              <a:gd name="connsiteY7" fmla="*/ 1567895 h 4823498"/>
              <a:gd name="connsiteX0" fmla="*/ 91688 w 4372214"/>
              <a:gd name="connsiteY0" fmla="*/ 1567901 h 4823504"/>
              <a:gd name="connsiteX1" fmla="*/ 2270132 w 4372214"/>
              <a:gd name="connsiteY1" fmla="*/ 301 h 4823504"/>
              <a:gd name="connsiteX2" fmla="*/ 4371075 w 4372214"/>
              <a:gd name="connsiteY2" fmla="*/ 2155714 h 4823504"/>
              <a:gd name="connsiteX3" fmla="*/ 2270132 w 4372214"/>
              <a:gd name="connsiteY3" fmla="*/ 4256657 h 4823504"/>
              <a:gd name="connsiteX4" fmla="*/ 897621 w 4372214"/>
              <a:gd name="connsiteY4" fmla="*/ 4327217 h 4823504"/>
              <a:gd name="connsiteX5" fmla="*/ 393339 w 4372214"/>
              <a:gd name="connsiteY5" fmla="*/ 4823504 h 4823504"/>
              <a:gd name="connsiteX6" fmla="*/ 70028 w 4372214"/>
              <a:gd name="connsiteY6" fmla="*/ 3434437 h 4823504"/>
              <a:gd name="connsiteX7" fmla="*/ 91688 w 4372214"/>
              <a:gd name="connsiteY7" fmla="*/ 1567901 h 4823504"/>
              <a:gd name="connsiteX0" fmla="*/ 91688 w 4372140"/>
              <a:gd name="connsiteY0" fmla="*/ 1567901 h 4823504"/>
              <a:gd name="connsiteX1" fmla="*/ 2270132 w 4372140"/>
              <a:gd name="connsiteY1" fmla="*/ 301 h 4823504"/>
              <a:gd name="connsiteX2" fmla="*/ 4371075 w 4372140"/>
              <a:gd name="connsiteY2" fmla="*/ 2155714 h 4823504"/>
              <a:gd name="connsiteX3" fmla="*/ 2182260 w 4372140"/>
              <a:gd name="connsiteY3" fmla="*/ 4311128 h 4823504"/>
              <a:gd name="connsiteX4" fmla="*/ 897621 w 4372140"/>
              <a:gd name="connsiteY4" fmla="*/ 4327217 h 4823504"/>
              <a:gd name="connsiteX5" fmla="*/ 393339 w 4372140"/>
              <a:gd name="connsiteY5" fmla="*/ 4823504 h 4823504"/>
              <a:gd name="connsiteX6" fmla="*/ 70028 w 4372140"/>
              <a:gd name="connsiteY6" fmla="*/ 3434437 h 4823504"/>
              <a:gd name="connsiteX7" fmla="*/ 91688 w 4372140"/>
              <a:gd name="connsiteY7" fmla="*/ 1567901 h 4823504"/>
              <a:gd name="connsiteX0" fmla="*/ 91688 w 4372115"/>
              <a:gd name="connsiteY0" fmla="*/ 1567901 h 4823504"/>
              <a:gd name="connsiteX1" fmla="*/ 2270132 w 4372115"/>
              <a:gd name="connsiteY1" fmla="*/ 301 h 4823504"/>
              <a:gd name="connsiteX2" fmla="*/ 4371075 w 4372115"/>
              <a:gd name="connsiteY2" fmla="*/ 2155714 h 4823504"/>
              <a:gd name="connsiteX3" fmla="*/ 2182260 w 4372115"/>
              <a:gd name="connsiteY3" fmla="*/ 4311128 h 4823504"/>
              <a:gd name="connsiteX4" fmla="*/ 897621 w 4372115"/>
              <a:gd name="connsiteY4" fmla="*/ 4327217 h 4823504"/>
              <a:gd name="connsiteX5" fmla="*/ 393339 w 4372115"/>
              <a:gd name="connsiteY5" fmla="*/ 4823504 h 4823504"/>
              <a:gd name="connsiteX6" fmla="*/ 70028 w 4372115"/>
              <a:gd name="connsiteY6" fmla="*/ 3434437 h 4823504"/>
              <a:gd name="connsiteX7" fmla="*/ 91688 w 4372115"/>
              <a:gd name="connsiteY7" fmla="*/ 1567901 h 4823504"/>
              <a:gd name="connsiteX0" fmla="*/ 91688 w 4372133"/>
              <a:gd name="connsiteY0" fmla="*/ 1567901 h 4823504"/>
              <a:gd name="connsiteX1" fmla="*/ 2270132 w 4372133"/>
              <a:gd name="connsiteY1" fmla="*/ 301 h 4823504"/>
              <a:gd name="connsiteX2" fmla="*/ 4371075 w 4372133"/>
              <a:gd name="connsiteY2" fmla="*/ 2155714 h 4823504"/>
              <a:gd name="connsiteX3" fmla="*/ 2182260 w 4372133"/>
              <a:gd name="connsiteY3" fmla="*/ 4311128 h 4823504"/>
              <a:gd name="connsiteX4" fmla="*/ 897621 w 4372133"/>
              <a:gd name="connsiteY4" fmla="*/ 4327217 h 4823504"/>
              <a:gd name="connsiteX5" fmla="*/ 393339 w 4372133"/>
              <a:gd name="connsiteY5" fmla="*/ 4823504 h 4823504"/>
              <a:gd name="connsiteX6" fmla="*/ 70028 w 4372133"/>
              <a:gd name="connsiteY6" fmla="*/ 3434437 h 4823504"/>
              <a:gd name="connsiteX7" fmla="*/ 91688 w 4372133"/>
              <a:gd name="connsiteY7" fmla="*/ 1567901 h 4823504"/>
              <a:gd name="connsiteX0" fmla="*/ 91688 w 4371074"/>
              <a:gd name="connsiteY0" fmla="*/ 1567901 h 4823504"/>
              <a:gd name="connsiteX1" fmla="*/ 2270132 w 4371074"/>
              <a:gd name="connsiteY1" fmla="*/ 301 h 4823504"/>
              <a:gd name="connsiteX2" fmla="*/ 4371075 w 4371074"/>
              <a:gd name="connsiteY2" fmla="*/ 2155714 h 4823504"/>
              <a:gd name="connsiteX3" fmla="*/ 2182260 w 4371074"/>
              <a:gd name="connsiteY3" fmla="*/ 4311128 h 4823504"/>
              <a:gd name="connsiteX4" fmla="*/ 897621 w 4371074"/>
              <a:gd name="connsiteY4" fmla="*/ 4327217 h 4823504"/>
              <a:gd name="connsiteX5" fmla="*/ 393339 w 4371074"/>
              <a:gd name="connsiteY5" fmla="*/ 4823504 h 4823504"/>
              <a:gd name="connsiteX6" fmla="*/ 70028 w 4371074"/>
              <a:gd name="connsiteY6" fmla="*/ 3434437 h 4823504"/>
              <a:gd name="connsiteX7" fmla="*/ 91688 w 4371074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  <a:gd name="connsiteX0" fmla="*/ 91688 w 4371075"/>
              <a:gd name="connsiteY0" fmla="*/ 1567901 h 4823504"/>
              <a:gd name="connsiteX1" fmla="*/ 2270132 w 4371075"/>
              <a:gd name="connsiteY1" fmla="*/ 301 h 4823504"/>
              <a:gd name="connsiteX2" fmla="*/ 4371075 w 4371075"/>
              <a:gd name="connsiteY2" fmla="*/ 2155714 h 4823504"/>
              <a:gd name="connsiteX3" fmla="*/ 2182260 w 4371075"/>
              <a:gd name="connsiteY3" fmla="*/ 4311128 h 4823504"/>
              <a:gd name="connsiteX4" fmla="*/ 897621 w 4371075"/>
              <a:gd name="connsiteY4" fmla="*/ 4327217 h 4823504"/>
              <a:gd name="connsiteX5" fmla="*/ 393339 w 4371075"/>
              <a:gd name="connsiteY5" fmla="*/ 4823504 h 4823504"/>
              <a:gd name="connsiteX6" fmla="*/ 70028 w 4371075"/>
              <a:gd name="connsiteY6" fmla="*/ 3434437 h 4823504"/>
              <a:gd name="connsiteX7" fmla="*/ 91688 w 4371075"/>
              <a:gd name="connsiteY7" fmla="*/ 1567901 h 48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1075" h="4823504">
                <a:moveTo>
                  <a:pt x="91688" y="1567901"/>
                </a:moveTo>
                <a:cubicBezTo>
                  <a:pt x="204678" y="1137167"/>
                  <a:pt x="784790" y="-21411"/>
                  <a:pt x="2270132" y="301"/>
                </a:cubicBezTo>
                <a:cubicBezTo>
                  <a:pt x="3755474" y="22013"/>
                  <a:pt x="4360092" y="1256851"/>
                  <a:pt x="4371075" y="2155714"/>
                </a:cubicBezTo>
                <a:cubicBezTo>
                  <a:pt x="4294373" y="3610170"/>
                  <a:pt x="3070060" y="4439442"/>
                  <a:pt x="2182260" y="4311128"/>
                </a:cubicBezTo>
                <a:cubicBezTo>
                  <a:pt x="1294460" y="4182814"/>
                  <a:pt x="988272" y="4240175"/>
                  <a:pt x="897621" y="4327217"/>
                </a:cubicBezTo>
                <a:cubicBezTo>
                  <a:pt x="608428" y="4468731"/>
                  <a:pt x="530978" y="4703071"/>
                  <a:pt x="393339" y="4823504"/>
                </a:cubicBezTo>
                <a:cubicBezTo>
                  <a:pt x="278640" y="4771887"/>
                  <a:pt x="127363" y="4027709"/>
                  <a:pt x="70028" y="3434437"/>
                </a:cubicBezTo>
                <a:cubicBezTo>
                  <a:pt x="-31426" y="2436887"/>
                  <a:pt x="-21302" y="1998635"/>
                  <a:pt x="91688" y="1567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6BD46230-BD12-472A-9BC8-2323310F2E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267053" y="4175097"/>
            <a:ext cx="2420728" cy="995967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9EC6A38F-D989-4003-B899-F7F97FA31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5248" y="6355975"/>
            <a:ext cx="1517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1D277C6-2403-4501-B2BF-1F7D0DB6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18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logolla ja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9684CF7F-D051-47DA-95A3-51B166D4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590" y="136899"/>
            <a:ext cx="49641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F615C-41ED-43E9-A5AE-8C5CEFF98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CEE8054F-DF52-4F02-903E-0D85FA5EC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257033"/>
            <a:ext cx="11255828" cy="1187463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6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8" name="Tekstin paikkamerkki 12">
            <a:extLst>
              <a:ext uri="{FF2B5EF4-FFF2-40B4-BE49-F238E27FC236}">
                <a16:creationId xmlns:a16="http://schemas.microsoft.com/office/drawing/2014/main" id="{99075A3D-3C57-4F6E-BF8F-10EC63B4A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9029" y="6215743"/>
            <a:ext cx="7228113" cy="649094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000" i="0" cap="none" spc="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#onnistummeyhdessä</a:t>
            </a:r>
          </a:p>
        </p:txBody>
      </p:sp>
    </p:spTree>
    <p:extLst>
      <p:ext uri="{BB962C8B-B14F-4D97-AF65-F5344CB8AC3E}">
        <p14:creationId xmlns:p14="http://schemas.microsoft.com/office/powerpoint/2010/main" val="1646346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tumma nostotekstillä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8509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EB031A3-B77B-4AB1-8AC8-9476D563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163FCA02-4A63-4E21-840C-49CC3B4422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57908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skivihreä nostotekstillä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2192001" cy="6868509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EB031A3-B77B-4AB1-8AC8-9476D56391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010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dia keskivihreä nosto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F86EFE-6995-49D9-8D3E-D23B94161C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66ABB4-2FCB-4C10-8A24-D81CED9FD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0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dia keskivihreä nosto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7EA0472-8280-47AF-9A32-48A4D3228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3FF00BC8-7BE2-4111-8224-6573C4E8754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8632" y="1424564"/>
            <a:ext cx="6627085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4400" b="1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6CC002A-2AA0-4AC8-90E9-140BB514E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a esitt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9BD0D9D-6795-4D20-86AC-9EB16FBBA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446"/>
          <a:stretch/>
        </p:blipFill>
        <p:spPr>
          <a:xfrm>
            <a:off x="-1" y="2599645"/>
            <a:ext cx="8479971" cy="427173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454654" y="1134559"/>
            <a:ext cx="2398890" cy="2415560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/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43148" y="1223929"/>
            <a:ext cx="5939052" cy="36708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2200" b="0" i="0" cap="none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0" name="Tekstin paikkamerkki 12">
            <a:extLst>
              <a:ext uri="{FF2B5EF4-FFF2-40B4-BE49-F238E27FC236}">
                <a16:creationId xmlns:a16="http://schemas.microsoft.com/office/drawing/2014/main" id="{25CB969F-5812-483B-A080-2E31D48039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3148" y="1632856"/>
            <a:ext cx="7071166" cy="2884715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0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esittelytekstiä napsauttamalla</a:t>
            </a:r>
          </a:p>
        </p:txBody>
      </p:sp>
      <p:sp>
        <p:nvSpPr>
          <p:cNvPr id="28" name="Tekstin paikkamerkki 12">
            <a:extLst>
              <a:ext uri="{FF2B5EF4-FFF2-40B4-BE49-F238E27FC236}">
                <a16:creationId xmlns:a16="http://schemas.microsoft.com/office/drawing/2014/main" id="{4E3E204E-7378-4E44-BC30-BE15208E86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9068" y="612909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50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#onnistummeyhdessä</a:t>
            </a:r>
          </a:p>
        </p:txBody>
      </p:sp>
      <p:sp>
        <p:nvSpPr>
          <p:cNvPr id="29" name="Tekstin paikkamerkki 12">
            <a:extLst>
              <a:ext uri="{FF2B5EF4-FFF2-40B4-BE49-F238E27FC236}">
                <a16:creationId xmlns:a16="http://schemas.microsoft.com/office/drawing/2014/main" id="{BE1ED050-A4E9-43B2-AD7D-15334D70C0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50518" y="4794584"/>
            <a:ext cx="6061669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500" b="1" i="0" cap="none" spc="0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napsauttamalla, </a:t>
            </a:r>
            <a:r>
              <a:rPr lang="fi-FI" noProof="0" dirty="0" err="1"/>
              <a:t>esim</a:t>
            </a:r>
            <a:r>
              <a:rPr lang="fi-FI" noProof="0" dirty="0"/>
              <a:t> yhteystietoja</a:t>
            </a:r>
          </a:p>
        </p:txBody>
      </p:sp>
    </p:spTree>
    <p:extLst>
      <p:ext uri="{BB962C8B-B14F-4D97-AF65-F5344CB8AC3E}">
        <p14:creationId xmlns:p14="http://schemas.microsoft.com/office/powerpoint/2010/main" val="1431176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5697" y="0"/>
            <a:ext cx="3826303" cy="686850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839686"/>
            <a:ext cx="10580888" cy="419122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13241" y="6355976"/>
            <a:ext cx="393968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4504" y="6355975"/>
            <a:ext cx="137775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3D2355E-E825-414A-8D7A-83BEDBB034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62B4F11C-7A03-4B3A-AE2A-DAD235E8C3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3862" y="871075"/>
            <a:ext cx="10272088" cy="740456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2895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vaale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ikka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1" cy="686850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5555" y="1763487"/>
            <a:ext cx="10580888" cy="408189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2083" y="6355976"/>
            <a:ext cx="3805986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19835" y="6355975"/>
            <a:ext cx="1352422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F91162C-FCF4-4FE2-921F-3C2D69757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3" name="Tekstin paikkamerkki 17">
            <a:extLst>
              <a:ext uri="{FF2B5EF4-FFF2-40B4-BE49-F238E27FC236}">
                <a16:creationId xmlns:a16="http://schemas.microsoft.com/office/drawing/2014/main" id="{EFC3B404-FFCA-4F98-B735-70930732FB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5555" y="839439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3658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dia ja kolme palsta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7">
            <a:extLst>
              <a:ext uri="{FF2B5EF4-FFF2-40B4-BE49-F238E27FC236}">
                <a16:creationId xmlns:a16="http://schemas.microsoft.com/office/drawing/2014/main" id="{4CD509E6-3210-4BEC-B28E-BFF3CBD21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892" y="1796143"/>
            <a:ext cx="7354593" cy="399505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EB9BDF-11CB-4EA0-B2E4-1CD82B6E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940558-56C3-4F42-A159-12BF887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42450" y="6355976"/>
            <a:ext cx="375083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091AB6-67A9-4FEE-98C9-495A1CCB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5175" y="6355975"/>
            <a:ext cx="1487082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52D370C2-76E7-4987-ABA3-93770A0F77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27" y="1077240"/>
            <a:ext cx="7354594" cy="718903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alaotsikko tähän napsauttamalla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86FC9468-C064-4402-BC5B-4C0A53259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50AEF788-C3A5-4161-9808-4C4AAB9D65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4526" y="319461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13" name="Kuvan paikkamerkki 7">
            <a:extLst>
              <a:ext uri="{FF2B5EF4-FFF2-40B4-BE49-F238E27FC236}">
                <a16:creationId xmlns:a16="http://schemas.microsoft.com/office/drawing/2014/main" id="{D98A24F9-2897-4F28-B142-274DD1456F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1536" y="1218755"/>
            <a:ext cx="3454919" cy="2210245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5" name="Kuvan paikkamerkki 7">
            <a:extLst>
              <a:ext uri="{FF2B5EF4-FFF2-40B4-BE49-F238E27FC236}">
                <a16:creationId xmlns:a16="http://schemas.microsoft.com/office/drawing/2014/main" id="{C5C697C3-0AAF-4157-87C4-E94BBA865BD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31537" y="3570515"/>
            <a:ext cx="3454920" cy="2220686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2457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sta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ekka, taivas, ulkokäyttöön tarkoitettu esine&#10;&#10;Kuvaus luotu automaattisesti">
            <a:extLst>
              <a:ext uri="{FF2B5EF4-FFF2-40B4-BE49-F238E27FC236}">
                <a16:creationId xmlns:a16="http://schemas.microsoft.com/office/drawing/2014/main" id="{146A2B5C-5D67-4653-B6CA-F25998C1A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95" y="-488237"/>
            <a:ext cx="12171605" cy="7821365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2A829C-2976-4990-8596-57F4EA8381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5" name="Tekstin paikkamerkki 17">
            <a:extLst>
              <a:ext uri="{FF2B5EF4-FFF2-40B4-BE49-F238E27FC236}">
                <a16:creationId xmlns:a16="http://schemas.microsoft.com/office/drawing/2014/main" id="{C03A8B4E-AC33-4161-9876-BC38FD1DC6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41487" y="4249271"/>
            <a:ext cx="8460983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3800" b="1" i="0" cap="none" spc="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0" name="Kuvan paikkamerkki 40">
            <a:extLst>
              <a:ext uri="{FF2B5EF4-FFF2-40B4-BE49-F238E27FC236}">
                <a16:creationId xmlns:a16="http://schemas.microsoft.com/office/drawing/2014/main" id="{6EC69747-7C14-4582-A711-CBA399050E9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6409" y="5895632"/>
            <a:ext cx="1845079" cy="774110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</a:t>
            </a:r>
            <a:br>
              <a:rPr lang="fi-FI" dirty="0"/>
            </a:br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245583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845B0F0F-9984-4E6C-9948-1B711734B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9143" y="1816534"/>
            <a:ext cx="4648200" cy="247105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7200" b="1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Kiitos!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156BB27-2C3B-46D5-B24D-93D682A36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673" y="1947162"/>
            <a:ext cx="4554070" cy="1175766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4A226FDD-CCC0-4218-B2A1-20021C62D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848" y="5883200"/>
            <a:ext cx="5758074" cy="713975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3200" i="0" cap="none" spc="10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#onnistummeyhdessä</a:t>
            </a:r>
          </a:p>
        </p:txBody>
      </p:sp>
    </p:spTree>
    <p:extLst>
      <p:ext uri="{BB962C8B-B14F-4D97-AF65-F5344CB8AC3E}">
        <p14:creationId xmlns:p14="http://schemas.microsoft.com/office/powerpoint/2010/main" val="168554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1208310"/>
            <a:ext cx="10580888" cy="453957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sisältöä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F91162C-FCF4-4FE2-921F-3C2D697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49A518EA-A96B-4C5F-8242-1679CDEDCD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162756"/>
            <a:ext cx="9278471" cy="883023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8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4F6120F-4FB6-492D-B561-8960D9EBF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63470" y="6355975"/>
            <a:ext cx="1208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A8F90187-8FF0-4482-A71C-ACB65D40A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103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kaksi palstaa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17">
            <a:extLst>
              <a:ext uri="{FF2B5EF4-FFF2-40B4-BE49-F238E27FC236}">
                <a16:creationId xmlns:a16="http://schemas.microsoft.com/office/drawing/2014/main" id="{0916AEE1-7FDC-405E-B7F8-C3A7FEBD07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" y="1990360"/>
            <a:ext cx="5508760" cy="382261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F8B6E9-9794-42AA-BDE2-2F9DF183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0732ED7-06C7-4957-B178-93CBE527B8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143" y="1225791"/>
            <a:ext cx="5508760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toinen otsikko napsauttamalla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13182095-103C-4D26-AD9C-FAE1977D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43" y="142854"/>
            <a:ext cx="11255828" cy="1002287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8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0693AC7-318F-4B20-9F63-2A8396994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9EA428E1-FF67-48D4-84F0-D57E93B659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0211" y="1990359"/>
            <a:ext cx="5508760" cy="3822611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24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1EB31150-BE21-4982-8A70-AAE15B9A6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211" y="1225790"/>
            <a:ext cx="5508760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toinen otsikko napsauttamalla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A100832D-4A3D-4D0A-8E4E-727CB98AE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4443" y="6355975"/>
            <a:ext cx="1367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51B8EEDC-19E3-47B9-ACB9-6B6860157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313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 teksti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0BE5F371-5525-435D-A976-3813CDC7E2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2600" y="0"/>
            <a:ext cx="66294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784" y="5385858"/>
            <a:ext cx="4920302" cy="764569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500" b="1" i="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8B933EC-BBB7-4AC7-B1C4-94015DEFB1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EC78BB22-F18D-4B58-B957-0FD0DF32AD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84" y="1513117"/>
            <a:ext cx="4920302" cy="3777339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4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2C4D3BF-C1EB-4ED8-BA0B-CD9D310CE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784" y="132600"/>
            <a:ext cx="4920302" cy="1345889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3240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okuva ja tekstit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2343" y="686440"/>
            <a:ext cx="6013247" cy="5485494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81C147-5512-403E-9470-372225AF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1D5F135B-D89D-4562-BF27-FBEDF442E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3980" y="4648425"/>
            <a:ext cx="4920302" cy="1251632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2400" b="1" i="0" cap="none" spc="1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F9DC4D28-B9A5-43FF-8BF5-F29F3391F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784" y="1696501"/>
            <a:ext cx="4920302" cy="4428105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125000"/>
              </a:lnSpc>
              <a:buNone/>
              <a:defRPr sz="25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A858965-A522-4786-A36F-677D54191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410" y="254145"/>
            <a:ext cx="4920302" cy="1442356"/>
          </a:xfrm>
          <a:prstGeom prst="rect">
            <a:avLst/>
          </a:prstGeom>
          <a:noFill/>
        </p:spPr>
        <p:txBody>
          <a:bodyPr tIns="396000" rtlCol="0" anchor="t"/>
          <a:lstStyle>
            <a:lvl1pPr>
              <a:lnSpc>
                <a:spcPct val="80000"/>
              </a:lnSpc>
              <a:defRPr sz="3200" b="1" cap="none" spc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fi-FI" noProof="0" dirty="0"/>
              <a:t>Lisää otsikko napsauttamalla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AB6057F0-EAE2-4A87-9760-9A7F89978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4748" y="6355975"/>
            <a:ext cx="1417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4012B35-737E-4713-B7E4-E20CCFD2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4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82343" y="686440"/>
            <a:ext cx="6013247" cy="5485494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81C147-5512-403E-9470-372225AF2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15" name="Tekstin paikkamerkki 12">
            <a:extLst>
              <a:ext uri="{FF2B5EF4-FFF2-40B4-BE49-F238E27FC236}">
                <a16:creationId xmlns:a16="http://schemas.microsoft.com/office/drawing/2014/main" id="{1D5F135B-D89D-4562-BF27-FBEDF442E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219" y="5046921"/>
            <a:ext cx="4920302" cy="1077686"/>
          </a:xfrm>
          <a:prstGeom prst="rect">
            <a:avLst/>
          </a:prstGeom>
          <a:noFill/>
        </p:spPr>
        <p:txBody>
          <a:bodyPr rtlCol="0" anchor="t"/>
          <a:lstStyle>
            <a:lvl1pPr marL="0" indent="0">
              <a:lnSpc>
                <a:spcPct val="100000"/>
              </a:lnSpc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tekstiä napsauttamalla</a:t>
            </a:r>
          </a:p>
        </p:txBody>
      </p:sp>
      <p:sp>
        <p:nvSpPr>
          <p:cNvPr id="14" name="Tekstin paikkamerkki 17">
            <a:extLst>
              <a:ext uri="{FF2B5EF4-FFF2-40B4-BE49-F238E27FC236}">
                <a16:creationId xmlns:a16="http://schemas.microsoft.com/office/drawing/2014/main" id="{68167574-647D-43DE-8F4D-639F3AD7DB4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4219" y="686440"/>
            <a:ext cx="4764467" cy="2030074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nostoteksti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789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kuva ja nosto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 marL="0" indent="0" algn="ctr">
              <a:buNone/>
              <a:defRPr sz="20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A9E80BB-C0DF-4F1B-8821-E3FD53412EFF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2A829C-2976-4990-8596-57F4EA838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09" y="6118241"/>
            <a:ext cx="1845079" cy="476361"/>
          </a:xfrm>
          <a:prstGeom prst="rect">
            <a:avLst/>
          </a:prstGeom>
        </p:spPr>
      </p:pic>
      <p:sp>
        <p:nvSpPr>
          <p:cNvPr id="15" name="Tekstin paikkamerkki 17">
            <a:extLst>
              <a:ext uri="{FF2B5EF4-FFF2-40B4-BE49-F238E27FC236}">
                <a16:creationId xmlns:a16="http://schemas.microsoft.com/office/drawing/2014/main" id="{C03A8B4E-AC33-4161-9876-BC38FD1DC6E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6410" y="1013012"/>
            <a:ext cx="4945166" cy="4392706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spcBef>
                <a:spcPts val="0"/>
              </a:spcBef>
              <a:buNone/>
              <a:defRPr sz="3800" b="1" i="0" cap="none" spc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9" name="Kuvan paikkamerkki 40">
            <a:extLst>
              <a:ext uri="{FF2B5EF4-FFF2-40B4-BE49-F238E27FC236}">
                <a16:creationId xmlns:a16="http://schemas.microsoft.com/office/drawing/2014/main" id="{931B3C70-59F6-4CE6-BC68-5037309C60C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6409" y="5895632"/>
            <a:ext cx="1845079" cy="774110"/>
          </a:xfrm>
          <a:prstGeom prst="rect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</a:t>
            </a:r>
            <a:br>
              <a:rPr lang="fi-FI" dirty="0"/>
            </a:br>
            <a:r>
              <a:rPr lang="fi-FI" dirty="0"/>
              <a:t>logo tähän</a:t>
            </a:r>
          </a:p>
        </p:txBody>
      </p:sp>
    </p:spTree>
    <p:extLst>
      <p:ext uri="{BB962C8B-B14F-4D97-AF65-F5344CB8AC3E}">
        <p14:creationId xmlns:p14="http://schemas.microsoft.com/office/powerpoint/2010/main" val="9194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n asian esitt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4172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170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F76B399A-F991-43E9-ACD8-BEE6C345D7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170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13" name="Kuvan paikkamerkki 9">
            <a:extLst>
              <a:ext uri="{FF2B5EF4-FFF2-40B4-BE49-F238E27FC236}">
                <a16:creationId xmlns:a16="http://schemas.microsoft.com/office/drawing/2014/main" id="{B1EB9900-27EA-4146-A3BC-990DAA7362E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82316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6" name="Kuvan paikkamerkki 9">
            <a:extLst>
              <a:ext uri="{FF2B5EF4-FFF2-40B4-BE49-F238E27FC236}">
                <a16:creationId xmlns:a16="http://schemas.microsoft.com/office/drawing/2014/main" id="{64FE9303-BBC0-4C8D-B7AB-5CD3E76A981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20462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19" name="Kuvan paikkamerkki 9">
            <a:extLst>
              <a:ext uri="{FF2B5EF4-FFF2-40B4-BE49-F238E27FC236}">
                <a16:creationId xmlns:a16="http://schemas.microsoft.com/office/drawing/2014/main" id="{3BE0235D-B66F-4F0B-A4C1-5F7D63C93E9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58606" y="1163817"/>
            <a:ext cx="2357652" cy="237403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baseline="0"/>
            </a:lvl1pPr>
          </a:lstStyle>
          <a:p>
            <a:pPr rtl="0"/>
            <a:r>
              <a:rPr lang="fi-FI" noProof="0" dirty="0"/>
              <a:t>Lisää valokuva napsauttamalla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5C860E-9305-4F6A-96A9-2F014B27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BAEB62B2-AB9D-4C99-A3AC-FBFE7BB4FB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2316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5" name="Tekstin paikkamerkki 17">
            <a:extLst>
              <a:ext uri="{FF2B5EF4-FFF2-40B4-BE49-F238E27FC236}">
                <a16:creationId xmlns:a16="http://schemas.microsoft.com/office/drawing/2014/main" id="{FB17243F-E9EB-4871-BD71-6F1AEC31609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51590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sp>
        <p:nvSpPr>
          <p:cNvPr id="27" name="Tekstin paikkamerkki 17">
            <a:extLst>
              <a:ext uri="{FF2B5EF4-FFF2-40B4-BE49-F238E27FC236}">
                <a16:creationId xmlns:a16="http://schemas.microsoft.com/office/drawing/2014/main" id="{06945F11-820D-4BA7-A1FB-0EA39C3330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8606" y="3808649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b="1" i="0" cap="none" spc="1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teksti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D4351298-1EB7-4CA7-B967-2F9C3B772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9" y="6124607"/>
            <a:ext cx="1845079" cy="476360"/>
          </a:xfrm>
          <a:prstGeom prst="rect">
            <a:avLst/>
          </a:prstGeom>
        </p:spPr>
      </p:pic>
      <p:sp>
        <p:nvSpPr>
          <p:cNvPr id="28" name="Tekstin paikkamerkki 17">
            <a:extLst>
              <a:ext uri="{FF2B5EF4-FFF2-40B4-BE49-F238E27FC236}">
                <a16:creationId xmlns:a16="http://schemas.microsoft.com/office/drawing/2014/main" id="{45407D00-466B-447D-B3C2-CED0636A89C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4170" y="300045"/>
            <a:ext cx="10272088" cy="745380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3800" b="1" i="0" cap="none" spc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Lisää nimi napsauttamalla</a:t>
            </a:r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5C5D5741-1A31-4335-ADC1-A00A121957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82316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1" name="Tekstin paikkamerkki 17">
            <a:extLst>
              <a:ext uri="{FF2B5EF4-FFF2-40B4-BE49-F238E27FC236}">
                <a16:creationId xmlns:a16="http://schemas.microsoft.com/office/drawing/2014/main" id="{69348953-D8F6-44EA-8DEF-591A9A879D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51590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04920108-C785-4069-8663-6D71B61D95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8606" y="4310740"/>
            <a:ext cx="2357652" cy="1687290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800" b="0" i="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Kirjoita teksti napsauttamalla</a:t>
            </a:r>
          </a:p>
        </p:txBody>
      </p:sp>
      <p:sp>
        <p:nvSpPr>
          <p:cNvPr id="24" name="Alatunnisteen paikkamerkki 4">
            <a:extLst>
              <a:ext uri="{FF2B5EF4-FFF2-40B4-BE49-F238E27FC236}">
                <a16:creationId xmlns:a16="http://schemas.microsoft.com/office/drawing/2014/main" id="{FD359C16-D15D-431F-ACE1-6ABC964A9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345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42C545-ABF3-4111-9C70-0C513622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9057" y="6355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EA851B-24D4-40F7-88DA-C06AE170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1657" y="6355976"/>
            <a:ext cx="3810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107E50-40B2-4772-B85C-0CC91BEB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5590" y="136899"/>
            <a:ext cx="496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A9E80BB-C0DF-4F1B-8821-E3FD53412E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4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50" r:id="rId8"/>
    <p:sldLayoutId id="2147483673" r:id="rId9"/>
    <p:sldLayoutId id="2147483675" r:id="rId10"/>
    <p:sldLayoutId id="2147483678" r:id="rId11"/>
    <p:sldLayoutId id="2147483652" r:id="rId12"/>
    <p:sldLayoutId id="2147483679" r:id="rId13"/>
    <p:sldLayoutId id="2147483651" r:id="rId14"/>
    <p:sldLayoutId id="2147483676" r:id="rId15"/>
    <p:sldLayoutId id="2147483671" r:id="rId16"/>
    <p:sldLayoutId id="2147483670" r:id="rId17"/>
    <p:sldLayoutId id="2147483677" r:id="rId18"/>
    <p:sldLayoutId id="2147483680" r:id="rId19"/>
    <p:sldLayoutId id="2147483667" r:id="rId20"/>
    <p:sldLayoutId id="2147483672" r:id="rId21"/>
    <p:sldLayoutId id="2147483661" r:id="rId22"/>
    <p:sldLayoutId id="2147483681" r:id="rId23"/>
    <p:sldLayoutId id="214748366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viljelijat/elaintenpito/elainten-merkinta-ja-rekisterointi/elaintenpitajarekisteri/" TargetMode="External"/><Relationship Id="rId2" Type="http://schemas.openxmlformats.org/officeDocument/2006/relationships/hyperlink" Target="https://epr.ruokavirasto.fi/front-pag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uokavirasto.fi/viljelijat/oppaat/muut-ohjeet/elaintenpitaja--ja-pitopaikkarekisterin-ohje/elaintenpitaja--ja-pitopaikkarekisterin-ohj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C9B360-CC08-46EF-B09B-2C235001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73" y="2891117"/>
            <a:ext cx="9278471" cy="2579241"/>
          </a:xfrm>
        </p:spPr>
        <p:txBody>
          <a:bodyPr/>
          <a:lstStyle/>
          <a:p>
            <a:r>
              <a:rPr lang="fi-FI" dirty="0"/>
              <a:t>NettiKatras ohje</a:t>
            </a:r>
            <a:br>
              <a:rPr lang="fi-FI" dirty="0"/>
            </a:br>
            <a:br>
              <a:rPr lang="fi-FI" dirty="0"/>
            </a:br>
            <a:r>
              <a:rPr lang="fi-FI" b="1" dirty="0">
                <a:latin typeface="+mj-lt"/>
              </a:rPr>
              <a:t>Tilan perustiedot, pitopaikat ja tapahtumien tarkistus</a:t>
            </a:r>
            <a:br>
              <a:rPr lang="fi-FI" b="1" dirty="0">
                <a:latin typeface="+mj-lt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53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D242C4C-66CD-A06F-70C9-87861D6BB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208311"/>
            <a:ext cx="10580888" cy="183968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Perustiedot tulevat Ruokaviraston Lammas- ja Vuohirekisteristä. Virheelliset tiedot tulee korjata ottamalla yhteyttä Ruokavirastoon.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Lisänimen kohdalle voi itse lisätä/muokata haluamansa nimen.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Osoite- ja puhelinnumerotietoja voi muokata. Nämä kannattaa pitää ajantasalla, koska ne näkyvät raporteissa ja käytetään asiakastiedoissa.</a:t>
            </a:r>
          </a:p>
          <a:p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AA8921-03F2-BF09-7F05-DABD8AC2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FDDC307-F428-379C-2641-57EF98C4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C75D7A83-77C2-47DB-0E00-0C9BA5BC41E6}"/>
              </a:ext>
            </a:extLst>
          </p:cNvPr>
          <p:cNvGrpSpPr/>
          <p:nvPr/>
        </p:nvGrpSpPr>
        <p:grpSpPr>
          <a:xfrm>
            <a:off x="3240505" y="2251588"/>
            <a:ext cx="6563563" cy="4120418"/>
            <a:chOff x="420000" y="1290452"/>
            <a:chExt cx="8389458" cy="5050285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789EB878-2166-123B-298E-8D99BF5D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000" y="2349794"/>
              <a:ext cx="8389458" cy="39909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uora nuoliyhdysviiva 6">
              <a:extLst>
                <a:ext uri="{FF2B5EF4-FFF2-40B4-BE49-F238E27FC236}">
                  <a16:creationId xmlns:a16="http://schemas.microsoft.com/office/drawing/2014/main" id="{A4E5BD8A-F3EB-59EC-FED0-FBE94CBE4A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0316" y="1290452"/>
              <a:ext cx="256486" cy="21385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AFE9F13F-8954-ED17-270D-DEF9A2CD3C8A}"/>
                </a:ext>
              </a:extLst>
            </p:cNvPr>
            <p:cNvSpPr/>
            <p:nvPr/>
          </p:nvSpPr>
          <p:spPr>
            <a:xfrm>
              <a:off x="2083982" y="3827721"/>
              <a:ext cx="4114799" cy="125464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6367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C357469-0C30-4F77-7A7F-32DA5F4F5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208311"/>
            <a:ext cx="10580888" cy="14546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Käyttäjiä voi lisätä kohdasta Käyttäjät +Lisää käyttäjä, yhteen käyttäjätiliin voi olla liitetty useampia käyttäjiä.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Käyttäjän poisto on kohdassa Toiminnat. Samasta voi myös muokata olemassa olevan käyttäjän tietoja.</a:t>
            </a:r>
          </a:p>
          <a:p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1B7C4F2-C059-BB89-14FE-B7CA0118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4E6651E-F868-5FA3-2A3A-2C06A76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Käyttäjät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3940B6-AE47-94E2-D2B2-128CD006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07" y="2662989"/>
            <a:ext cx="9236937" cy="34097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B13726FE-CB7A-6B4A-3680-0C2449D11325}"/>
              </a:ext>
            </a:extLst>
          </p:cNvPr>
          <p:cNvCxnSpPr>
            <a:cxnSpLocks/>
          </p:cNvCxnSpPr>
          <p:nvPr/>
        </p:nvCxnSpPr>
        <p:spPr>
          <a:xfrm flipH="1">
            <a:off x="4074695" y="1491916"/>
            <a:ext cx="1622680" cy="2342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1629EBC1-326C-91EA-EDDC-8451BC1DF0DD}"/>
              </a:ext>
            </a:extLst>
          </p:cNvPr>
          <p:cNvCxnSpPr>
            <a:cxnSpLocks/>
          </p:cNvCxnSpPr>
          <p:nvPr/>
        </p:nvCxnSpPr>
        <p:spPr>
          <a:xfrm>
            <a:off x="8069179" y="2261937"/>
            <a:ext cx="593558" cy="2374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8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10D7727-3FAB-F922-6314-6EF2E2F8BD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208311"/>
            <a:ext cx="10580888" cy="21248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Tapahtumat välilehdellä näkyvät kaikki tilalla tehdyt toimenpiteet jotka on tallennettu NettiKatraaseen.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Aktiiviset tapahtumat ovat sinisinä ruutuina. Piilotetut tapahtumat näkyvät harmaina ruutuina.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Tapahtumat voi piilottaa kaikki. Jonka jälkeen saa näkyviin halutut tapahtumat painamalla halutun tapahtuman ruudusta.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Tila sarakkeessa kerrotaan tapahtuman tilanne.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Korjattavan tai muokattavan tapahtuman rivin lopussa on muokkaus eli kynän kuva, uusi tietojen lähetys eli ympyränuoli tai poisto x -toiminnat. Osa tapahtumista on vain pääkäyttäjien ja käyttäjätuen muokattavissa.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  <a:p>
            <a:endParaRPr lang="fi-FI" sz="14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9548AE-5ADC-AB29-999C-1AB9ECE6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35E484A-E11F-926F-48ED-C2762E92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2987D60-1A55-BA4D-EF50-60999C005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76" y="2907938"/>
            <a:ext cx="9248387" cy="37107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FD9888BA-1592-6394-4E9C-C7CEE75EF51C}"/>
              </a:ext>
            </a:extLst>
          </p:cNvPr>
          <p:cNvCxnSpPr>
            <a:cxnSpLocks/>
          </p:cNvCxnSpPr>
          <p:nvPr/>
        </p:nvCxnSpPr>
        <p:spPr>
          <a:xfrm flipH="1">
            <a:off x="4097954" y="2745406"/>
            <a:ext cx="554256" cy="190279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E62A2189-2709-A0E6-16FB-331A1866A427}"/>
              </a:ext>
            </a:extLst>
          </p:cNvPr>
          <p:cNvCxnSpPr>
            <a:cxnSpLocks/>
          </p:cNvCxnSpPr>
          <p:nvPr/>
        </p:nvCxnSpPr>
        <p:spPr>
          <a:xfrm>
            <a:off x="2920181" y="1995948"/>
            <a:ext cx="320324" cy="158144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i 20">
            <a:extLst>
              <a:ext uri="{FF2B5EF4-FFF2-40B4-BE49-F238E27FC236}">
                <a16:creationId xmlns:a16="http://schemas.microsoft.com/office/drawing/2014/main" id="{2C9A121C-C4EA-0D4E-D323-64A3FCD8CF6A}"/>
              </a:ext>
            </a:extLst>
          </p:cNvPr>
          <p:cNvSpPr/>
          <p:nvPr/>
        </p:nvSpPr>
        <p:spPr>
          <a:xfrm>
            <a:off x="4476198" y="3158291"/>
            <a:ext cx="689811" cy="3007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E669E65F-ADB9-43E4-C3EC-14A7BB76B34F}"/>
              </a:ext>
            </a:extLst>
          </p:cNvPr>
          <p:cNvCxnSpPr>
            <a:cxnSpLocks/>
          </p:cNvCxnSpPr>
          <p:nvPr/>
        </p:nvCxnSpPr>
        <p:spPr>
          <a:xfrm flipH="1">
            <a:off x="6625389" y="1995948"/>
            <a:ext cx="914403" cy="150123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i 29">
            <a:extLst>
              <a:ext uri="{FF2B5EF4-FFF2-40B4-BE49-F238E27FC236}">
                <a16:creationId xmlns:a16="http://schemas.microsoft.com/office/drawing/2014/main" id="{4FD34236-05DC-EB31-4F65-08FEF9469E54}"/>
              </a:ext>
            </a:extLst>
          </p:cNvPr>
          <p:cNvSpPr/>
          <p:nvPr/>
        </p:nvSpPr>
        <p:spPr>
          <a:xfrm>
            <a:off x="114238" y="3158291"/>
            <a:ext cx="2331900" cy="1915154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/>
              <a:t>Ohjelmiston käyttäjätuki korjaa tai poistaa virheellisiä tapahtumia pyynnöstä!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C0D7136B-C9FA-1469-03E6-DBAD56FF0D62}"/>
              </a:ext>
            </a:extLst>
          </p:cNvPr>
          <p:cNvCxnSpPr>
            <a:cxnSpLocks/>
          </p:cNvCxnSpPr>
          <p:nvPr/>
        </p:nvCxnSpPr>
        <p:spPr>
          <a:xfrm>
            <a:off x="8101781" y="2615381"/>
            <a:ext cx="3038167" cy="203281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467A8E-BF5A-32BF-65B5-E54ED3CD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1E194623-6228-ADCB-5E28-1B0294E0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Tapahtumat - tila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179D3B2-AA79-64EA-5D63-69EDA334FA50}"/>
              </a:ext>
            </a:extLst>
          </p:cNvPr>
          <p:cNvSpPr txBox="1"/>
          <p:nvPr/>
        </p:nvSpPr>
        <p:spPr>
          <a:xfrm>
            <a:off x="753862" y="1149747"/>
            <a:ext cx="8353760" cy="132343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Tapahtumat näytössä tila sarakkeessa olevat symbolit kertovat tietojen päivittymisen tilanteen. Tästä voi tarkistaa onko tallennettu ilmoitus mennyt läpi tai onko jotain korjattavaa.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Koska ohjelmisto päivitetään yöllä eläinrekisterin kanssa, kannattaa tila tarkistaa ilmoitusta seuraavana päivänä, etenkin poistoilmoitusten teon jälkeen.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78B7CC5-8C15-3B0D-4B7C-780000B1B8C0}"/>
              </a:ext>
            </a:extLst>
          </p:cNvPr>
          <p:cNvGrpSpPr/>
          <p:nvPr/>
        </p:nvGrpSpPr>
        <p:grpSpPr>
          <a:xfrm>
            <a:off x="675204" y="2951718"/>
            <a:ext cx="9868113" cy="2866194"/>
            <a:chOff x="446057" y="2810284"/>
            <a:chExt cx="10038483" cy="3172146"/>
          </a:xfrm>
        </p:grpSpPr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60E95029-5C02-F50A-3771-4339420A1F28}"/>
                </a:ext>
              </a:extLst>
            </p:cNvPr>
            <p:cNvGrpSpPr/>
            <p:nvPr/>
          </p:nvGrpSpPr>
          <p:grpSpPr>
            <a:xfrm>
              <a:off x="477351" y="3826738"/>
              <a:ext cx="10007189" cy="646331"/>
              <a:chOff x="465010" y="2790015"/>
              <a:chExt cx="10007189" cy="646331"/>
            </a:xfrm>
          </p:grpSpPr>
          <p:pic>
            <p:nvPicPr>
              <p:cNvPr id="18" name="Kuva 17">
                <a:extLst>
                  <a:ext uri="{FF2B5EF4-FFF2-40B4-BE49-F238E27FC236}">
                    <a16:creationId xmlns:a16="http://schemas.microsoft.com/office/drawing/2014/main" id="{0EEF04DE-A2E4-6120-1B0E-38BCBE68E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5010" y="2891687"/>
                <a:ext cx="568600" cy="400519"/>
              </a:xfrm>
              <a:prstGeom prst="rect">
                <a:avLst/>
              </a:prstGeom>
            </p:spPr>
          </p:pic>
          <p:sp>
            <p:nvSpPr>
              <p:cNvPr id="19" name="Tekstiruutu 18">
                <a:extLst>
                  <a:ext uri="{FF2B5EF4-FFF2-40B4-BE49-F238E27FC236}">
                    <a16:creationId xmlns:a16="http://schemas.microsoft.com/office/drawing/2014/main" id="{41AA9662-33B1-A3C0-C93B-85C0405A6CDB}"/>
                  </a:ext>
                </a:extLst>
              </p:cNvPr>
              <p:cNvSpPr txBox="1"/>
              <p:nvPr/>
            </p:nvSpPr>
            <p:spPr>
              <a:xfrm>
                <a:off x="1350946" y="2790015"/>
                <a:ext cx="91212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Päivitys epäonnistui. Kuvaus sarakkeessa lisätietoa. Jos virheessä on maininta Ruokaviraston virheilmoitus tulee tieto tarkistaa ja korjata tarvittaessa Ruokavirastoon. </a:t>
                </a:r>
              </a:p>
            </p:txBody>
          </p:sp>
        </p:grp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84C6D1D4-F8E0-13F8-E635-32C779AFD3DD}"/>
                </a:ext>
              </a:extLst>
            </p:cNvPr>
            <p:cNvGrpSpPr/>
            <p:nvPr/>
          </p:nvGrpSpPr>
          <p:grpSpPr>
            <a:xfrm>
              <a:off x="477351" y="2810284"/>
              <a:ext cx="9639858" cy="923330"/>
              <a:chOff x="446057" y="3543678"/>
              <a:chExt cx="9639858" cy="923330"/>
            </a:xfrm>
          </p:grpSpPr>
          <p:pic>
            <p:nvPicPr>
              <p:cNvPr id="16" name="Kuva 15">
                <a:extLst>
                  <a:ext uri="{FF2B5EF4-FFF2-40B4-BE49-F238E27FC236}">
                    <a16:creationId xmlns:a16="http://schemas.microsoft.com/office/drawing/2014/main" id="{8004AC03-6371-458D-A21C-B5A448961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057" y="3659011"/>
                <a:ext cx="597030" cy="400519"/>
              </a:xfrm>
              <a:prstGeom prst="rect">
                <a:avLst/>
              </a:prstGeom>
            </p:spPr>
          </p:pic>
          <p:sp>
            <p:nvSpPr>
              <p:cNvPr id="17" name="Tekstiruutu 16">
                <a:extLst>
                  <a:ext uri="{FF2B5EF4-FFF2-40B4-BE49-F238E27FC236}">
                    <a16:creationId xmlns:a16="http://schemas.microsoft.com/office/drawing/2014/main" id="{1B0E9639-4513-9979-C487-8B3CBEF144F6}"/>
                  </a:ext>
                </a:extLst>
              </p:cNvPr>
              <p:cNvSpPr txBox="1"/>
              <p:nvPr/>
            </p:nvSpPr>
            <p:spPr>
              <a:xfrm>
                <a:off x="1350945" y="3543678"/>
                <a:ext cx="87349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Odottaa käsittelyä. Tieto on jonossa ja päivittyy rekisteriin kun jono purettu. Lammas- ja vuohirekisterin päivitys on joka yö. Kun tapahtuma käsitellään, tuloksena voi olla virhe tai käsittelyn onnistuessa valmis tai päivitys onnistui status.</a:t>
                </a:r>
              </a:p>
            </p:txBody>
          </p:sp>
        </p:grpSp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D52A70B7-0DF1-FE2E-5D89-60D29518491E}"/>
                </a:ext>
              </a:extLst>
            </p:cNvPr>
            <p:cNvGrpSpPr/>
            <p:nvPr/>
          </p:nvGrpSpPr>
          <p:grpSpPr>
            <a:xfrm>
              <a:off x="446057" y="4677834"/>
              <a:ext cx="9166233" cy="646331"/>
              <a:chOff x="446057" y="4677834"/>
              <a:chExt cx="9166233" cy="646331"/>
            </a:xfrm>
          </p:grpSpPr>
          <p:pic>
            <p:nvPicPr>
              <p:cNvPr id="14" name="Kuva 13">
                <a:extLst>
                  <a:ext uri="{FF2B5EF4-FFF2-40B4-BE49-F238E27FC236}">
                    <a16:creationId xmlns:a16="http://schemas.microsoft.com/office/drawing/2014/main" id="{19444EBC-B822-DF40-D964-DB5B924B1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57" y="4677834"/>
                <a:ext cx="606507" cy="436120"/>
              </a:xfrm>
              <a:prstGeom prst="rect">
                <a:avLst/>
              </a:prstGeom>
            </p:spPr>
          </p:pic>
          <p:sp>
            <p:nvSpPr>
              <p:cNvPr id="15" name="Tekstiruutu 14">
                <a:extLst>
                  <a:ext uri="{FF2B5EF4-FFF2-40B4-BE49-F238E27FC236}">
                    <a16:creationId xmlns:a16="http://schemas.microsoft.com/office/drawing/2014/main" id="{2C1CE809-AE12-676B-C30D-E99036E47258}"/>
                  </a:ext>
                </a:extLst>
              </p:cNvPr>
              <p:cNvSpPr txBox="1"/>
              <p:nvPr/>
            </p:nvSpPr>
            <p:spPr>
              <a:xfrm>
                <a:off x="1363287" y="4677834"/>
                <a:ext cx="82490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Valmis. Tieto on tallennettu NettiKatraaseen. Näitä tietoja ei</a:t>
                </a:r>
                <a:r>
                  <a:rPr lang="fi-FI" b="0" i="0" dirty="0">
                    <a:solidFill>
                      <a:srgbClr val="000000"/>
                    </a:solidFill>
                    <a:effectLst/>
                  </a:rPr>
                  <a:t> lähetetä Ruokavirastoon; esimerkiksi punnitukset ja ultraäänimittaukset.</a:t>
                </a:r>
                <a:endParaRPr lang="fi-FI" dirty="0"/>
              </a:p>
            </p:txBody>
          </p:sp>
        </p:grp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1D873A05-B0E5-4549-7FA3-9E2EC3C28B36}"/>
                </a:ext>
              </a:extLst>
            </p:cNvPr>
            <p:cNvGrpSpPr/>
            <p:nvPr/>
          </p:nvGrpSpPr>
          <p:grpSpPr>
            <a:xfrm>
              <a:off x="477351" y="5599712"/>
              <a:ext cx="9056140" cy="382718"/>
              <a:chOff x="477351" y="5599712"/>
              <a:chExt cx="9056140" cy="382718"/>
            </a:xfrm>
          </p:grpSpPr>
          <p:pic>
            <p:nvPicPr>
              <p:cNvPr id="12" name="Kuva 11">
                <a:extLst>
                  <a:ext uri="{FF2B5EF4-FFF2-40B4-BE49-F238E27FC236}">
                    <a16:creationId xmlns:a16="http://schemas.microsoft.com/office/drawing/2014/main" id="{5AA66579-BA5F-E133-EC2C-9F55FA11E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351" y="5599712"/>
                <a:ext cx="511740" cy="382718"/>
              </a:xfrm>
              <a:prstGeom prst="rect">
                <a:avLst/>
              </a:prstGeom>
            </p:spPr>
          </p:pic>
          <p:sp>
            <p:nvSpPr>
              <p:cNvPr id="13" name="Tekstiruutu 12">
                <a:extLst>
                  <a:ext uri="{FF2B5EF4-FFF2-40B4-BE49-F238E27FC236}">
                    <a16:creationId xmlns:a16="http://schemas.microsoft.com/office/drawing/2014/main" id="{9692FB1C-18F6-C732-88CB-8D01C8647E16}"/>
                  </a:ext>
                </a:extLst>
              </p:cNvPr>
              <p:cNvSpPr txBox="1"/>
              <p:nvPr/>
            </p:nvSpPr>
            <p:spPr>
              <a:xfrm>
                <a:off x="1409096" y="5599712"/>
                <a:ext cx="8124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/>
                  <a:t>Päivitys onnistui. Päivityksissä</a:t>
                </a:r>
                <a:r>
                  <a:rPr lang="fi-FI" b="0" i="0" dirty="0">
                    <a:solidFill>
                      <a:srgbClr val="000000"/>
                    </a:solidFill>
                    <a:effectLst/>
                  </a:rPr>
                  <a:t>, jotka ovat onnistuneesti viety Ruokavirastoon.</a:t>
                </a:r>
                <a:endParaRPr lang="fi-FI" dirty="0"/>
              </a:p>
            </p:txBody>
          </p:sp>
        </p:grpSp>
      </p:grpSp>
      <p:sp>
        <p:nvSpPr>
          <p:cNvPr id="20" name="Ellipsi 19">
            <a:extLst>
              <a:ext uri="{FF2B5EF4-FFF2-40B4-BE49-F238E27FC236}">
                <a16:creationId xmlns:a16="http://schemas.microsoft.com/office/drawing/2014/main" id="{27193840-44B4-FF36-2FC4-67ECD196DB65}"/>
              </a:ext>
            </a:extLst>
          </p:cNvPr>
          <p:cNvSpPr/>
          <p:nvPr/>
        </p:nvSpPr>
        <p:spPr>
          <a:xfrm>
            <a:off x="9263723" y="1429938"/>
            <a:ext cx="2881178" cy="208649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/>
              <a:t>Päivitys epäonnistui näkymän virheilmoitukset kannattaa tarkistaa ja tarvittaessa korjata tallennusten ja päivitysten jälkeen!</a:t>
            </a:r>
          </a:p>
        </p:txBody>
      </p:sp>
    </p:spTree>
    <p:extLst>
      <p:ext uri="{BB962C8B-B14F-4D97-AF65-F5344CB8AC3E}">
        <p14:creationId xmlns:p14="http://schemas.microsoft.com/office/powerpoint/2010/main" val="176936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9F819F2-E3FF-018B-09E9-9BC9075F273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925872" y="3045133"/>
            <a:ext cx="8934450" cy="2714625"/>
          </a:xfrm>
          <a:ln w="28575">
            <a:solidFill>
              <a:schemeClr val="tx2"/>
            </a:solidFill>
          </a:ln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A5F759D-0E3F-158F-9206-7511D28F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533A08D-B223-774B-93B6-8D1072A7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Pitopaikat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CB8F05F-9974-9E72-8BFC-DF4293ED0A31}"/>
              </a:ext>
            </a:extLst>
          </p:cNvPr>
          <p:cNvSpPr txBox="1"/>
          <p:nvPr/>
        </p:nvSpPr>
        <p:spPr>
          <a:xfrm>
            <a:off x="925872" y="1328637"/>
            <a:ext cx="9447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Olemassa olevat pitopaikat ovat Ruokaviraston Eläintenpitorekisterissä.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Jos pitopaikka ei ole rekisterissä, ei NettiKatras voi sitä hakea päivityksellä eikä sitä voi tallentaa ohjelmistoon.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Etsi toiminnolla voi hakea NettiKatraaseen tallennettua pitopaikkaa sekä nimellä että pitopaikkatunnuksella.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BCA9565-CD4C-E330-CA44-BAA90EEB7072}"/>
              </a:ext>
            </a:extLst>
          </p:cNvPr>
          <p:cNvSpPr/>
          <p:nvPr/>
        </p:nvSpPr>
        <p:spPr>
          <a:xfrm>
            <a:off x="5531005" y="3612995"/>
            <a:ext cx="992458" cy="479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8611F5F1-FBBD-59F1-0B2E-76C4B592E629}"/>
              </a:ext>
            </a:extLst>
          </p:cNvPr>
          <p:cNvCxnSpPr/>
          <p:nvPr/>
        </p:nvCxnSpPr>
        <p:spPr>
          <a:xfrm flipH="1">
            <a:off x="1641987" y="2528966"/>
            <a:ext cx="344129" cy="1999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7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C83378A-7474-B688-61A2-4AC961742E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3862" y="1208310"/>
            <a:ext cx="10580888" cy="3491509"/>
          </a:xfrm>
        </p:spPr>
        <p:txBody>
          <a:bodyPr/>
          <a:lstStyle/>
          <a:p>
            <a:r>
              <a:rPr lang="fi-FI" dirty="0"/>
              <a:t>Pitopaikkarekisterin voi päivittää Ruokaviraston eläintenpitorekisterin asiointisovelluksella. Linkki sovellukseen: </a:t>
            </a:r>
            <a:r>
              <a:rPr lang="fi-FI" dirty="0">
                <a:hlinkClick r:id="rId2"/>
              </a:rPr>
              <a:t>Eläintenpitäjä- ja pitopaikkarekisteri 1.1.4 (ruokavirasto.fi)</a:t>
            </a:r>
            <a:endParaRPr lang="fi-FI" dirty="0"/>
          </a:p>
          <a:p>
            <a:r>
              <a:rPr lang="fi-FI" sz="1800" b="0" i="0" dirty="0">
                <a:solidFill>
                  <a:srgbClr val="000000"/>
                </a:solidFill>
                <a:effectLst/>
                <a:latin typeface="-apple-system"/>
              </a:rPr>
              <a:t>Kun kirjaudut sähköiseen asiointiin ensimmäistä kertaa, ja sinulla on aiemmin ilmoitettuja pitopaikkoja, tarkista seuraavat tiedot: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inherit"/>
              </a:rPr>
              <a:t>kaikki pitopaikat on rekisteröity, ja niihin liitetty eläintenpitoa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inherit"/>
              </a:rPr>
              <a:t>pitopaikkojen tiedot ja sijainti ovat oikein sekä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inherit"/>
              </a:rPr>
              <a:t>kullekin pitopaikalle on syötetty maksimikapasiteetti.</a:t>
            </a:r>
          </a:p>
          <a:p>
            <a:r>
              <a:rPr lang="fi-FI" sz="1800" b="1" i="0" dirty="0">
                <a:solidFill>
                  <a:srgbClr val="000000"/>
                </a:solidFill>
                <a:effectLst/>
                <a:latin typeface="-apple-system"/>
              </a:rPr>
              <a:t>Kun teet pitopaikkailmoitusta Ruokaviraston asiointisovelluksessa, muista liittää pitopaikkaan eläintenpito erillisellä samassa sovelluksessa olevalla ilmoituksella</a:t>
            </a:r>
            <a:r>
              <a:rPr lang="fi-FI" b="1" i="0" dirty="0">
                <a:solidFill>
                  <a:srgbClr val="000000"/>
                </a:solidFill>
                <a:effectLst/>
                <a:latin typeface="-apple-system"/>
              </a:rPr>
              <a:t>.</a:t>
            </a:r>
            <a:br>
              <a:rPr lang="fi-FI" dirty="0"/>
            </a:b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EB67254-8439-3975-F8B0-0806A1D4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35394C8-A50E-781B-2E37-CCAED0ED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2" y="162756"/>
            <a:ext cx="10130448" cy="883023"/>
          </a:xfrm>
        </p:spPr>
        <p:txBody>
          <a:bodyPr/>
          <a:lstStyle/>
          <a:p>
            <a:r>
              <a:rPr lang="fi-FI" dirty="0"/>
              <a:t>Pitopaikat – eläintenpitäjärekisteri (EPR)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C8BE659-E254-24F5-5557-68E547F2108F}"/>
              </a:ext>
            </a:extLst>
          </p:cNvPr>
          <p:cNvSpPr txBox="1"/>
          <p:nvPr/>
        </p:nvSpPr>
        <p:spPr>
          <a:xfrm>
            <a:off x="3315788" y="5049525"/>
            <a:ext cx="7183025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-apple-system"/>
              </a:rPr>
              <a:t>Lisäohjeita </a:t>
            </a:r>
            <a:r>
              <a:rPr lang="fi-FI" b="0" i="0" u="none" strike="noStrike" dirty="0">
                <a:solidFill>
                  <a:srgbClr val="00A5DB"/>
                </a:solidFill>
                <a:effectLst/>
                <a:latin typeface="-apple-system"/>
                <a:hlinkClick r:id="rId3"/>
              </a:rPr>
              <a:t>Ruokaviraston sivuilta</a:t>
            </a:r>
            <a:r>
              <a:rPr lang="fi-FI" b="0" i="0" dirty="0">
                <a:solidFill>
                  <a:srgbClr val="000000"/>
                </a:solidFill>
                <a:effectLst/>
                <a:latin typeface="-apple-system"/>
              </a:rPr>
              <a:t>. Jos tietojen muokkaamisessa ilmenee ongelmia, ota yhteyttä oman kuntasi maaseutuelinkeinoviranomaiseen.</a:t>
            </a:r>
          </a:p>
          <a:p>
            <a:r>
              <a:rPr lang="fi-FI" dirty="0">
                <a:solidFill>
                  <a:srgbClr val="000000"/>
                </a:solidFill>
                <a:latin typeface="-apple-system"/>
              </a:rPr>
              <a:t>Ohje asiointisovellukseen: </a:t>
            </a:r>
            <a:r>
              <a:rPr lang="fi-FI" dirty="0">
                <a:latin typeface="-apple-system"/>
                <a:hlinkClick r:id="rId4"/>
              </a:rPr>
              <a:t>Eläintenpitäjä- ja pitopaikkarekisterin ohje - Ruokavirasto</a:t>
            </a:r>
            <a:endParaRPr lang="fi-FI" dirty="0"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15384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629EB5C-3296-4B17-7A7C-5AE2F24A17D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47992" y="2816172"/>
            <a:ext cx="8068801" cy="2086266"/>
          </a:xfrm>
          <a:ln w="28575">
            <a:solidFill>
              <a:schemeClr val="tx2"/>
            </a:solidFill>
          </a:ln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1184632-5997-124D-B30B-C0581A69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682CDF3-04D5-396C-3652-65F8779C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62" y="162756"/>
            <a:ext cx="10189441" cy="953350"/>
          </a:xfrm>
        </p:spPr>
        <p:txBody>
          <a:bodyPr/>
          <a:lstStyle/>
          <a:p>
            <a:r>
              <a:rPr lang="fi-FI" dirty="0"/>
              <a:t>Pitopaikat - eläintenpitäjärekisterisovellus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98C665-63CA-270C-FFB1-953831EA7DD9}"/>
              </a:ext>
            </a:extLst>
          </p:cNvPr>
          <p:cNvSpPr txBox="1"/>
          <p:nvPr/>
        </p:nvSpPr>
        <p:spPr>
          <a:xfrm>
            <a:off x="753862" y="1451846"/>
            <a:ext cx="9976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EPR sovellukseen kirjaudutaan pankkitunnuksilla tai mobiilivarmenteella.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pitopaikkojen ja eläintenpito tarkistus ja muokkaus tehdään omat tiedot kohdassa eläintenpito ja pitopaikat välilehdillä.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FB694169-50D9-874D-29AA-F8B120CC9683}"/>
              </a:ext>
            </a:extLst>
          </p:cNvPr>
          <p:cNvCxnSpPr>
            <a:cxnSpLocks/>
          </p:cNvCxnSpPr>
          <p:nvPr/>
        </p:nvCxnSpPr>
        <p:spPr>
          <a:xfrm flipH="1">
            <a:off x="6096000" y="2015613"/>
            <a:ext cx="1256228" cy="9830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A848EF6A-E62D-1FB0-53FA-F1EDD583597A}"/>
              </a:ext>
            </a:extLst>
          </p:cNvPr>
          <p:cNvCxnSpPr>
            <a:cxnSpLocks/>
          </p:cNvCxnSpPr>
          <p:nvPr/>
        </p:nvCxnSpPr>
        <p:spPr>
          <a:xfrm>
            <a:off x="3352800" y="2375176"/>
            <a:ext cx="249716" cy="177818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6D7258EC-A8D3-E0FB-C50D-D4E411839888}"/>
              </a:ext>
            </a:extLst>
          </p:cNvPr>
          <p:cNvCxnSpPr>
            <a:cxnSpLocks/>
          </p:cNvCxnSpPr>
          <p:nvPr/>
        </p:nvCxnSpPr>
        <p:spPr>
          <a:xfrm>
            <a:off x="3477658" y="2375176"/>
            <a:ext cx="780361" cy="177818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9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9350627-24B3-AE82-B360-730D3FF9740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5164291" y="1442884"/>
            <a:ext cx="6640884" cy="1986116"/>
          </a:xfrm>
          <a:ln w="28575">
            <a:solidFill>
              <a:schemeClr val="tx2"/>
            </a:solidFill>
          </a:ln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54C5106-3405-7517-077B-D3732FEA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80BB-C0DF-4F1B-8821-E3FD53412EF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6316574-3395-E655-392B-CCC18EF6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41" y="203085"/>
            <a:ext cx="9278471" cy="883023"/>
          </a:xfrm>
        </p:spPr>
        <p:txBody>
          <a:bodyPr/>
          <a:lstStyle/>
          <a:p>
            <a:r>
              <a:rPr lang="fi-FI" dirty="0"/>
              <a:t>Vapaat tunnukset ja ELRA-päivitys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8870F66-2024-16D3-2AED-A4989756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91" y="3826105"/>
            <a:ext cx="5327185" cy="246748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4F481CA-C004-63A3-69BA-F92566FD443F}"/>
              </a:ext>
            </a:extLst>
          </p:cNvPr>
          <p:cNvSpPr txBox="1"/>
          <p:nvPr/>
        </p:nvSpPr>
        <p:spPr>
          <a:xfrm>
            <a:off x="396595" y="1207938"/>
            <a:ext cx="4142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Vapaat tunnukset näkymässä ovat kaikki katraan vapaat korvamerkit.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Etsi toiminnolla voi etsiä sekä EU-tunnuksella että korvanumerolla vapaita merkkejä.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Jos listalla ei ole merkkejä tai osa puuttuu kannattaa tehdä ELRA-päivitys.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370A8ED-955A-475B-1030-6593E79C5F5A}"/>
              </a:ext>
            </a:extLst>
          </p:cNvPr>
          <p:cNvSpPr txBox="1"/>
          <p:nvPr/>
        </p:nvSpPr>
        <p:spPr>
          <a:xfrm>
            <a:off x="473537" y="3826105"/>
            <a:ext cx="3709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ELRA-päivitys: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Jos tiedoissa on jokin puute tai päivityksestä on pitkä aika, kannattaa tehdä ELRA-päivitys Aloita päivitys toiminnolla.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Ohjelmisto päivittyy automaattisesti noin kerran vuorokaudessa.</a:t>
            </a: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2B8E8E16-D92B-0301-0139-765708C7340A}"/>
              </a:ext>
            </a:extLst>
          </p:cNvPr>
          <p:cNvSpPr/>
          <p:nvPr/>
        </p:nvSpPr>
        <p:spPr>
          <a:xfrm>
            <a:off x="8888361" y="1661416"/>
            <a:ext cx="835742" cy="423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282D730A-F78A-76B8-5AB7-9FD577B834C1}"/>
              </a:ext>
            </a:extLst>
          </p:cNvPr>
          <p:cNvSpPr/>
          <p:nvPr/>
        </p:nvSpPr>
        <p:spPr>
          <a:xfrm>
            <a:off x="8888361" y="3946837"/>
            <a:ext cx="835742" cy="423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DCD60B5E-1396-2FD3-77BC-9D7E114CE57B}"/>
              </a:ext>
            </a:extLst>
          </p:cNvPr>
          <p:cNvCxnSpPr/>
          <p:nvPr/>
        </p:nvCxnSpPr>
        <p:spPr>
          <a:xfrm>
            <a:off x="4183520" y="2084439"/>
            <a:ext cx="1086570" cy="206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7F0C8772-071C-CAE5-3FA3-F3190CD909E8}"/>
              </a:ext>
            </a:extLst>
          </p:cNvPr>
          <p:cNvCxnSpPr>
            <a:cxnSpLocks/>
          </p:cNvCxnSpPr>
          <p:nvPr/>
        </p:nvCxnSpPr>
        <p:spPr>
          <a:xfrm flipV="1">
            <a:off x="4130621" y="4560360"/>
            <a:ext cx="1139469" cy="208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Ellipsi 28">
            <a:extLst>
              <a:ext uri="{FF2B5EF4-FFF2-40B4-BE49-F238E27FC236}">
                <a16:creationId xmlns:a16="http://schemas.microsoft.com/office/drawing/2014/main" id="{15FB331A-A39A-0D9D-86CB-4E0E24F8BF96}"/>
              </a:ext>
            </a:extLst>
          </p:cNvPr>
          <p:cNvSpPr/>
          <p:nvPr/>
        </p:nvSpPr>
        <p:spPr>
          <a:xfrm>
            <a:off x="9475897" y="4619001"/>
            <a:ext cx="2467898" cy="1461161"/>
          </a:xfrm>
          <a:prstGeom prst="ellipse">
            <a:avLst/>
          </a:prstGeom>
          <a:solidFill>
            <a:schemeClr val="accent2"/>
          </a:solidFill>
          <a:ln w="190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Käyttäjätuki:</a:t>
            </a:r>
          </a:p>
          <a:p>
            <a:pPr algn="ctr"/>
            <a:r>
              <a:rPr lang="fi-FI" sz="1200" dirty="0"/>
              <a:t>09 8566 6010 / nettikatras@proagria.fi</a:t>
            </a:r>
          </a:p>
        </p:txBody>
      </p:sp>
    </p:spTree>
    <p:extLst>
      <p:ext uri="{BB962C8B-B14F-4D97-AF65-F5344CB8AC3E}">
        <p14:creationId xmlns:p14="http://schemas.microsoft.com/office/powerpoint/2010/main" val="110553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ProAgria">
      <a:dk1>
        <a:sysClr val="windowText" lastClr="000000"/>
      </a:dk1>
      <a:lt1>
        <a:sysClr val="window" lastClr="FFFFFF"/>
      </a:lt1>
      <a:dk2>
        <a:srgbClr val="00463E"/>
      </a:dk2>
      <a:lt2>
        <a:srgbClr val="E8E8E8"/>
      </a:lt2>
      <a:accent1>
        <a:srgbClr val="0AEF62"/>
      </a:accent1>
      <a:accent2>
        <a:srgbClr val="35B559"/>
      </a:accent2>
      <a:accent3>
        <a:srgbClr val="00463E"/>
      </a:accent3>
      <a:accent4>
        <a:srgbClr val="CBC495"/>
      </a:accent4>
      <a:accent5>
        <a:srgbClr val="DCE000"/>
      </a:accent5>
      <a:accent6>
        <a:srgbClr val="E48D4E"/>
      </a:accent6>
      <a:hlink>
        <a:srgbClr val="1176E5"/>
      </a:hlink>
      <a:folHlink>
        <a:srgbClr val="3CD8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49_TF16411254_Win32" id="{F48E91CD-70E7-4F52-ACA3-5DE13F8B57F2}" vid="{CC8DBDAC-B6C3-4EED-A273-01FE0152A4D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C6AFC83-AE02-40B8-BC2C-6B2B88106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F98B39-7EBA-4823-84A5-26F4787998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21FE4-3184-49E6-95AD-A045530002E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578</Words>
  <Application>Microsoft Office PowerPoint</Application>
  <PresentationFormat>Laajakuva</PresentationFormat>
  <Paragraphs>56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-apple-system</vt:lpstr>
      <vt:lpstr>Arial</vt:lpstr>
      <vt:lpstr>Arial Black</vt:lpstr>
      <vt:lpstr>Calibri</vt:lpstr>
      <vt:lpstr>inherit</vt:lpstr>
      <vt:lpstr>Segoe UI Light</vt:lpstr>
      <vt:lpstr>Times New Roman</vt:lpstr>
      <vt:lpstr>Office-teema</vt:lpstr>
      <vt:lpstr>NettiKatras ohje  Tilan perustiedot, pitopaikat ja tapahtumien tarkistus </vt:lpstr>
      <vt:lpstr>Perustiedot</vt:lpstr>
      <vt:lpstr>Käyttäjät</vt:lpstr>
      <vt:lpstr>Tapahtumat</vt:lpstr>
      <vt:lpstr>Tapahtumat - tila</vt:lpstr>
      <vt:lpstr>Pitopaikat</vt:lpstr>
      <vt:lpstr>Pitopaikat – eläintenpitäjärekisteri (EPR)</vt:lpstr>
      <vt:lpstr>Pitopaikat - eläintenpitäjärekisterisovellus</vt:lpstr>
      <vt:lpstr>Vapaat tunnukset ja ELRA-päivitys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Birgitta Salminen</dc:creator>
  <cp:lastModifiedBy>Inga Pesonen</cp:lastModifiedBy>
  <cp:revision>49</cp:revision>
  <dcterms:created xsi:type="dcterms:W3CDTF">2022-04-25T11:59:49Z</dcterms:created>
  <dcterms:modified xsi:type="dcterms:W3CDTF">2022-07-27T08:36:40Z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